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08" r:id="rId1"/>
  </p:sldMasterIdLst>
  <p:sldIdLst>
    <p:sldId id="274" r:id="rId2"/>
    <p:sldId id="276" r:id="rId3"/>
    <p:sldId id="258" r:id="rId4"/>
    <p:sldId id="259" r:id="rId5"/>
    <p:sldId id="260" r:id="rId6"/>
    <p:sldId id="261" r:id="rId7"/>
    <p:sldId id="266" r:id="rId8"/>
    <p:sldId id="267" r:id="rId9"/>
    <p:sldId id="262" r:id="rId10"/>
    <p:sldId id="263" r:id="rId11"/>
    <p:sldId id="268" r:id="rId12"/>
    <p:sldId id="269" r:id="rId13"/>
    <p:sldId id="270" r:id="rId14"/>
    <p:sldId id="272" r:id="rId15"/>
    <p:sldId id="277" r:id="rId16"/>
  </p:sldIdLst>
  <p:sldSz cx="18288000" cy="10287000"/>
  <p:notesSz cx="6858000" cy="9144000"/>
  <p:embeddedFontLst>
    <p:embeddedFont>
      <p:font typeface="Algerian" panose="04020705040A02060702" pitchFamily="82" charset="0"/>
      <p:regular r:id="rId17"/>
    </p:embeddedFont>
    <p:embeddedFont>
      <p:font typeface="Bodoni MT" panose="02070603080606020203" pitchFamily="18" charset="0"/>
      <p:regular r:id="rId18"/>
      <p:bold r:id="rId19"/>
      <p:italic r:id="rId20"/>
      <p:boldItalic r:id="rId21"/>
    </p:embeddedFont>
    <p:embeddedFont>
      <p:font typeface="Bricolage Grotesque" panose="020B0604020202020204" charset="0"/>
      <p:regular r:id="rId22"/>
    </p:embeddedFont>
    <p:embeddedFont>
      <p:font typeface="Century Gothic" panose="020B0502020202020204" pitchFamily="34" charset="0"/>
      <p:regular r:id="rId23"/>
      <p:bold r:id="rId24"/>
      <p:italic r:id="rId25"/>
      <p:boldItalic r:id="rId26"/>
    </p:embeddedFont>
    <p:embeddedFont>
      <p:font typeface="Forte" panose="03060902040502070203" pitchFamily="66" charset="0"/>
      <p:regular r:id="rId27"/>
    </p:embeddedFont>
    <p:embeddedFont>
      <p:font typeface="Monotype Corsiva" panose="03010101010201010101" pitchFamily="66" charset="0"/>
      <p:italic r:id="rId28"/>
    </p:embeddedFont>
    <p:embeddedFont>
      <p:font typeface="Pinyon Script" panose="020B0604020202020204" charset="0"/>
      <p:regular r:id="rId29"/>
    </p:embeddedFont>
    <p:embeddedFont>
      <p:font typeface="Script MT Bold" panose="03040602040607080904" pitchFamily="66" charset="0"/>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FF"/>
    <a:srgbClr val="FFCCFF"/>
    <a:srgbClr val="CCCCFF"/>
    <a:srgbClr val="D60093"/>
    <a:srgbClr val="0000FF"/>
    <a:srgbClr val="660033"/>
    <a:srgbClr val="1203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28C82C-7D5E-4044-86DF-3896B329990B}" v="2" dt="2025-05-19T17:51:26.7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7" d="100"/>
          <a:sy n="47" d="100"/>
        </p:scale>
        <p:origin x="500"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ak sethi" userId="3379f24a571b0620" providerId="LiveId" clId="{44798571-4E16-461F-AF1D-DB3D25F9E984}"/>
    <pc:docChg chg="undo redo custSel addSld delSld modSld sldOrd">
      <pc:chgData name="Mehak sethi" userId="3379f24a571b0620" providerId="LiveId" clId="{44798571-4E16-461F-AF1D-DB3D25F9E984}" dt="2025-05-17T08:44:41.062" v="2461" actId="20577"/>
      <pc:docMkLst>
        <pc:docMk/>
      </pc:docMkLst>
      <pc:sldChg chg="del">
        <pc:chgData name="Mehak sethi" userId="3379f24a571b0620" providerId="LiveId" clId="{44798571-4E16-461F-AF1D-DB3D25F9E984}" dt="2025-05-17T08:40:06.549" v="2421" actId="47"/>
        <pc:sldMkLst>
          <pc:docMk/>
          <pc:sldMk cId="0" sldId="256"/>
        </pc:sldMkLst>
      </pc:sldChg>
      <pc:sldChg chg="modSp del mod">
        <pc:chgData name="Mehak sethi" userId="3379f24a571b0620" providerId="LiveId" clId="{44798571-4E16-461F-AF1D-DB3D25F9E984}" dt="2025-05-17T06:41:11.589" v="885" actId="47"/>
        <pc:sldMkLst>
          <pc:docMk/>
          <pc:sldMk cId="0" sldId="257"/>
        </pc:sldMkLst>
      </pc:sldChg>
      <pc:sldChg chg="addSp delSp modSp mod">
        <pc:chgData name="Mehak sethi" userId="3379f24a571b0620" providerId="LiveId" clId="{44798571-4E16-461F-AF1D-DB3D25F9E984}" dt="2025-05-17T07:57:19.699" v="1926" actId="208"/>
        <pc:sldMkLst>
          <pc:docMk/>
          <pc:sldMk cId="0" sldId="258"/>
        </pc:sldMkLst>
        <pc:spChg chg="mod">
          <ac:chgData name="Mehak sethi" userId="3379f24a571b0620" providerId="LiveId" clId="{44798571-4E16-461F-AF1D-DB3D25F9E984}" dt="2025-05-17T07:00:45.848" v="1196" actId="207"/>
          <ac:spMkLst>
            <pc:docMk/>
            <pc:sldMk cId="0" sldId="258"/>
            <ac:spMk id="2" creationId="{00000000-0000-0000-0000-000000000000}"/>
          </ac:spMkLst>
        </pc:spChg>
        <pc:spChg chg="mod">
          <ac:chgData name="Mehak sethi" userId="3379f24a571b0620" providerId="LiveId" clId="{44798571-4E16-461F-AF1D-DB3D25F9E984}" dt="2025-05-17T07:01:03.353" v="1198" actId="1076"/>
          <ac:spMkLst>
            <pc:docMk/>
            <pc:sldMk cId="0" sldId="258"/>
            <ac:spMk id="6" creationId="{00000000-0000-0000-0000-000000000000}"/>
          </ac:spMkLst>
        </pc:spChg>
        <pc:grpChg chg="add del mod">
          <ac:chgData name="Mehak sethi" userId="3379f24a571b0620" providerId="LiveId" clId="{44798571-4E16-461F-AF1D-DB3D25F9E984}" dt="2025-05-17T07:26:28.740" v="1545" actId="1076"/>
          <ac:grpSpMkLst>
            <pc:docMk/>
            <pc:sldMk cId="0" sldId="258"/>
            <ac:grpSpMk id="4" creationId="{00000000-0000-0000-0000-000000000000}"/>
          </ac:grpSpMkLst>
        </pc:grpChg>
        <pc:picChg chg="add mod">
          <ac:chgData name="Mehak sethi" userId="3379f24a571b0620" providerId="LiveId" clId="{44798571-4E16-461F-AF1D-DB3D25F9E984}" dt="2025-05-17T07:57:19.699" v="1926" actId="208"/>
          <ac:picMkLst>
            <pc:docMk/>
            <pc:sldMk cId="0" sldId="258"/>
            <ac:picMk id="12" creationId="{056C9A66-21B5-6C6F-1AD7-E01501224EFB}"/>
          </ac:picMkLst>
        </pc:picChg>
      </pc:sldChg>
      <pc:sldChg chg="addSp modSp mod">
        <pc:chgData name="Mehak sethi" userId="3379f24a571b0620" providerId="LiveId" clId="{44798571-4E16-461F-AF1D-DB3D25F9E984}" dt="2025-05-17T07:07:59.385" v="1478" actId="1076"/>
        <pc:sldMkLst>
          <pc:docMk/>
          <pc:sldMk cId="0" sldId="259"/>
        </pc:sldMkLst>
        <pc:spChg chg="mod">
          <ac:chgData name="Mehak sethi" userId="3379f24a571b0620" providerId="LiveId" clId="{44798571-4E16-461F-AF1D-DB3D25F9E984}" dt="2025-05-17T07:07:59.385" v="1478" actId="1076"/>
          <ac:spMkLst>
            <pc:docMk/>
            <pc:sldMk cId="0" sldId="259"/>
            <ac:spMk id="2" creationId="{00000000-0000-0000-0000-000000000000}"/>
          </ac:spMkLst>
        </pc:spChg>
        <pc:spChg chg="mod">
          <ac:chgData name="Mehak sethi" userId="3379f24a571b0620" providerId="LiveId" clId="{44798571-4E16-461F-AF1D-DB3D25F9E984}" dt="2025-05-17T06:58:42.446" v="1125" actId="207"/>
          <ac:spMkLst>
            <pc:docMk/>
            <pc:sldMk cId="0" sldId="259"/>
            <ac:spMk id="5" creationId="{00000000-0000-0000-0000-000000000000}"/>
          </ac:spMkLst>
        </pc:spChg>
        <pc:spChg chg="mod">
          <ac:chgData name="Mehak sethi" userId="3379f24a571b0620" providerId="LiveId" clId="{44798571-4E16-461F-AF1D-DB3D25F9E984}" dt="2025-05-17T06:51:40.198" v="947" actId="20577"/>
          <ac:spMkLst>
            <pc:docMk/>
            <pc:sldMk cId="0" sldId="259"/>
            <ac:spMk id="8" creationId="{00000000-0000-0000-0000-000000000000}"/>
          </ac:spMkLst>
        </pc:spChg>
        <pc:spChg chg="add mod">
          <ac:chgData name="Mehak sethi" userId="3379f24a571b0620" providerId="LiveId" clId="{44798571-4E16-461F-AF1D-DB3D25F9E984}" dt="2025-05-17T07:07:43.101" v="1471" actId="255"/>
          <ac:spMkLst>
            <pc:docMk/>
            <pc:sldMk cId="0" sldId="259"/>
            <ac:spMk id="10" creationId="{A20C4AF1-5D70-3D55-9937-E1C33A0B0D19}"/>
          </ac:spMkLst>
        </pc:spChg>
        <pc:grpChg chg="mod">
          <ac:chgData name="Mehak sethi" userId="3379f24a571b0620" providerId="LiveId" clId="{44798571-4E16-461F-AF1D-DB3D25F9E984}" dt="2025-05-17T07:07:20.274" v="1470" actId="1076"/>
          <ac:grpSpMkLst>
            <pc:docMk/>
            <pc:sldMk cId="0" sldId="259"/>
            <ac:grpSpMk id="3" creationId="{00000000-0000-0000-0000-000000000000}"/>
          </ac:grpSpMkLst>
        </pc:grpChg>
      </pc:sldChg>
      <pc:sldChg chg="addSp delSp modSp mod setBg">
        <pc:chgData name="Mehak sethi" userId="3379f24a571b0620" providerId="LiveId" clId="{44798571-4E16-461F-AF1D-DB3D25F9E984}" dt="2025-05-17T08:39:55.081" v="2420"/>
        <pc:sldMkLst>
          <pc:docMk/>
          <pc:sldMk cId="0" sldId="260"/>
        </pc:sldMkLst>
        <pc:spChg chg="mod">
          <ac:chgData name="Mehak sethi" userId="3379f24a571b0620" providerId="LiveId" clId="{44798571-4E16-461F-AF1D-DB3D25F9E984}" dt="2025-05-17T07:06:39.358" v="1466" actId="207"/>
          <ac:spMkLst>
            <pc:docMk/>
            <pc:sldMk cId="0" sldId="260"/>
            <ac:spMk id="4" creationId="{00000000-0000-0000-0000-000000000000}"/>
          </ac:spMkLst>
        </pc:spChg>
        <pc:spChg chg="mod">
          <ac:chgData name="Mehak sethi" userId="3379f24a571b0620" providerId="LiveId" clId="{44798571-4E16-461F-AF1D-DB3D25F9E984}" dt="2025-05-17T07:06:29.245" v="1464" actId="20577"/>
          <ac:spMkLst>
            <pc:docMk/>
            <pc:sldMk cId="0" sldId="260"/>
            <ac:spMk id="7" creationId="{00000000-0000-0000-0000-000000000000}"/>
          </ac:spMkLst>
        </pc:spChg>
        <pc:grpChg chg="mod">
          <ac:chgData name="Mehak sethi" userId="3379f24a571b0620" providerId="LiveId" clId="{44798571-4E16-461F-AF1D-DB3D25F9E984}" dt="2025-05-17T07:01:14.487" v="1199" actId="1076"/>
          <ac:grpSpMkLst>
            <pc:docMk/>
            <pc:sldMk cId="0" sldId="260"/>
            <ac:grpSpMk id="2" creationId="{00000000-0000-0000-0000-000000000000}"/>
          </ac:grpSpMkLst>
        </pc:grpChg>
      </pc:sldChg>
      <pc:sldChg chg="addSp delSp modSp mod">
        <pc:chgData name="Mehak sethi" userId="3379f24a571b0620" providerId="LiveId" clId="{44798571-4E16-461F-AF1D-DB3D25F9E984}" dt="2025-05-17T08:44:12.128" v="2455" actId="1076"/>
        <pc:sldMkLst>
          <pc:docMk/>
          <pc:sldMk cId="0" sldId="261"/>
        </pc:sldMkLst>
        <pc:spChg chg="mod">
          <ac:chgData name="Mehak sethi" userId="3379f24a571b0620" providerId="LiveId" clId="{44798571-4E16-461F-AF1D-DB3D25F9E984}" dt="2025-05-17T08:43:59.361" v="2451" actId="122"/>
          <ac:spMkLst>
            <pc:docMk/>
            <pc:sldMk cId="0" sldId="261"/>
            <ac:spMk id="4" creationId="{00000000-0000-0000-0000-000000000000}"/>
          </ac:spMkLst>
        </pc:spChg>
        <pc:spChg chg="topLvl">
          <ac:chgData name="Mehak sethi" userId="3379f24a571b0620" providerId="LiveId" clId="{44798571-4E16-461F-AF1D-DB3D25F9E984}" dt="2025-05-17T08:16:04.151" v="2084" actId="478"/>
          <ac:spMkLst>
            <pc:docMk/>
            <pc:sldMk cId="0" sldId="261"/>
            <ac:spMk id="6" creationId="{00000000-0000-0000-0000-000000000000}"/>
          </ac:spMkLst>
        </pc:spChg>
        <pc:grpChg chg="mod">
          <ac:chgData name="Mehak sethi" userId="3379f24a571b0620" providerId="LiveId" clId="{44798571-4E16-461F-AF1D-DB3D25F9E984}" dt="2025-05-17T08:44:07.658" v="2453" actId="1076"/>
          <ac:grpSpMkLst>
            <pc:docMk/>
            <pc:sldMk cId="0" sldId="261"/>
            <ac:grpSpMk id="2" creationId="{00000000-0000-0000-0000-000000000000}"/>
          </ac:grpSpMkLst>
        </pc:grpChg>
        <pc:picChg chg="add mod modCrop">
          <ac:chgData name="Mehak sethi" userId="3379f24a571b0620" providerId="LiveId" clId="{44798571-4E16-461F-AF1D-DB3D25F9E984}" dt="2025-05-17T08:44:12.128" v="2455" actId="1076"/>
          <ac:picMkLst>
            <pc:docMk/>
            <pc:sldMk cId="0" sldId="261"/>
            <ac:picMk id="9" creationId="{3F716E48-FA1E-626D-7D1D-D660B3F37577}"/>
          </ac:picMkLst>
        </pc:picChg>
        <pc:picChg chg="add mod modCrop">
          <ac:chgData name="Mehak sethi" userId="3379f24a571b0620" providerId="LiveId" clId="{44798571-4E16-461F-AF1D-DB3D25F9E984}" dt="2025-05-17T08:44:09.815" v="2454" actId="1076"/>
          <ac:picMkLst>
            <pc:docMk/>
            <pc:sldMk cId="0" sldId="261"/>
            <ac:picMk id="10" creationId="{6004867B-D1E9-1DDC-6097-06EAD10DA1D8}"/>
          </ac:picMkLst>
        </pc:picChg>
      </pc:sldChg>
      <pc:sldChg chg="addSp delSp modSp mod">
        <pc:chgData name="Mehak sethi" userId="3379f24a571b0620" providerId="LiveId" clId="{44798571-4E16-461F-AF1D-DB3D25F9E984}" dt="2025-05-17T08:41:42.772" v="2446" actId="1076"/>
        <pc:sldMkLst>
          <pc:docMk/>
          <pc:sldMk cId="0" sldId="262"/>
        </pc:sldMkLst>
        <pc:spChg chg="mod">
          <ac:chgData name="Mehak sethi" userId="3379f24a571b0620" providerId="LiveId" clId="{44798571-4E16-461F-AF1D-DB3D25F9E984}" dt="2025-05-17T08:40:44.934" v="2434" actId="20577"/>
          <ac:spMkLst>
            <pc:docMk/>
            <pc:sldMk cId="0" sldId="262"/>
            <ac:spMk id="6" creationId="{00000000-0000-0000-0000-000000000000}"/>
          </ac:spMkLst>
        </pc:spChg>
        <pc:spChg chg="mod">
          <ac:chgData name="Mehak sethi" userId="3379f24a571b0620" providerId="LiveId" clId="{44798571-4E16-461F-AF1D-DB3D25F9E984}" dt="2025-05-17T08:01:59.985" v="2060" actId="20577"/>
          <ac:spMkLst>
            <pc:docMk/>
            <pc:sldMk cId="0" sldId="262"/>
            <ac:spMk id="9" creationId="{00000000-0000-0000-0000-000000000000}"/>
          </ac:spMkLst>
        </pc:spChg>
        <pc:grpChg chg="mod">
          <ac:chgData name="Mehak sethi" userId="3379f24a571b0620" providerId="LiveId" clId="{44798571-4E16-461F-AF1D-DB3D25F9E984}" dt="2025-05-17T08:40:55.793" v="2435" actId="1076"/>
          <ac:grpSpMkLst>
            <pc:docMk/>
            <pc:sldMk cId="0" sldId="262"/>
            <ac:grpSpMk id="4" creationId="{00000000-0000-0000-0000-000000000000}"/>
          </ac:grpSpMkLst>
        </pc:grpChg>
        <pc:picChg chg="add mod">
          <ac:chgData name="Mehak sethi" userId="3379f24a571b0620" providerId="LiveId" clId="{44798571-4E16-461F-AF1D-DB3D25F9E984}" dt="2025-05-17T08:41:42.772" v="2446" actId="1076"/>
          <ac:picMkLst>
            <pc:docMk/>
            <pc:sldMk cId="0" sldId="262"/>
            <ac:picMk id="13" creationId="{19323CFD-793B-846C-6CD2-0A8ED8581605}"/>
          </ac:picMkLst>
        </pc:picChg>
      </pc:sldChg>
      <pc:sldChg chg="modSp mod setBg">
        <pc:chgData name="Mehak sethi" userId="3379f24a571b0620" providerId="LiveId" clId="{44798571-4E16-461F-AF1D-DB3D25F9E984}" dt="2025-05-17T07:59:18.995" v="2016" actId="14100"/>
        <pc:sldMkLst>
          <pc:docMk/>
          <pc:sldMk cId="0" sldId="263"/>
        </pc:sldMkLst>
        <pc:spChg chg="mod">
          <ac:chgData name="Mehak sethi" userId="3379f24a571b0620" providerId="LiveId" clId="{44798571-4E16-461F-AF1D-DB3D25F9E984}" dt="2025-05-17T07:55:54.695" v="1915" actId="14100"/>
          <ac:spMkLst>
            <pc:docMk/>
            <pc:sldMk cId="0" sldId="263"/>
            <ac:spMk id="2" creationId="{00000000-0000-0000-0000-000000000000}"/>
          </ac:spMkLst>
        </pc:spChg>
        <pc:spChg chg="mod">
          <ac:chgData name="Mehak sethi" userId="3379f24a571b0620" providerId="LiveId" clId="{44798571-4E16-461F-AF1D-DB3D25F9E984}" dt="2025-05-17T07:53:00.073" v="1846" actId="1076"/>
          <ac:spMkLst>
            <pc:docMk/>
            <pc:sldMk cId="0" sldId="263"/>
            <ac:spMk id="4" creationId="{00000000-0000-0000-0000-000000000000}"/>
          </ac:spMkLst>
        </pc:spChg>
        <pc:spChg chg="mod">
          <ac:chgData name="Mehak sethi" userId="3379f24a571b0620" providerId="LiveId" clId="{44798571-4E16-461F-AF1D-DB3D25F9E984}" dt="2025-05-17T07:59:18.995" v="2016" actId="14100"/>
          <ac:spMkLst>
            <pc:docMk/>
            <pc:sldMk cId="0" sldId="263"/>
            <ac:spMk id="5" creationId="{00000000-0000-0000-0000-000000000000}"/>
          </ac:spMkLst>
        </pc:spChg>
        <pc:spChg chg="mod">
          <ac:chgData name="Mehak sethi" userId="3379f24a571b0620" providerId="LiveId" clId="{44798571-4E16-461F-AF1D-DB3D25F9E984}" dt="2025-05-17T07:58:41.950" v="2010" actId="207"/>
          <ac:spMkLst>
            <pc:docMk/>
            <pc:sldMk cId="0" sldId="263"/>
            <ac:spMk id="8" creationId="{00000000-0000-0000-0000-000000000000}"/>
          </ac:spMkLst>
        </pc:spChg>
      </pc:sldChg>
      <pc:sldChg chg="del">
        <pc:chgData name="Mehak sethi" userId="3379f24a571b0620" providerId="LiveId" clId="{44798571-4E16-461F-AF1D-DB3D25F9E984}" dt="2025-05-17T07:59:30.623" v="2017" actId="47"/>
        <pc:sldMkLst>
          <pc:docMk/>
          <pc:sldMk cId="0" sldId="264"/>
        </pc:sldMkLst>
      </pc:sldChg>
      <pc:sldChg chg="del">
        <pc:chgData name="Mehak sethi" userId="3379f24a571b0620" providerId="LiveId" clId="{44798571-4E16-461F-AF1D-DB3D25F9E984}" dt="2025-05-17T08:00:29.473" v="2052" actId="47"/>
        <pc:sldMkLst>
          <pc:docMk/>
          <pc:sldMk cId="0" sldId="265"/>
        </pc:sldMkLst>
      </pc:sldChg>
      <pc:sldChg chg="addSp delSp modSp mod ord">
        <pc:chgData name="Mehak sethi" userId="3379f24a571b0620" providerId="LiveId" clId="{44798571-4E16-461F-AF1D-DB3D25F9E984}" dt="2025-05-17T08:01:53.806" v="2058" actId="20577"/>
        <pc:sldMkLst>
          <pc:docMk/>
          <pc:sldMk cId="0" sldId="266"/>
        </pc:sldMkLst>
        <pc:spChg chg="mod">
          <ac:chgData name="Mehak sethi" userId="3379f24a571b0620" providerId="LiveId" clId="{44798571-4E16-461F-AF1D-DB3D25F9E984}" dt="2025-05-17T07:13:21.001" v="1530" actId="1076"/>
          <ac:spMkLst>
            <pc:docMk/>
            <pc:sldMk cId="0" sldId="266"/>
            <ac:spMk id="2" creationId="{00000000-0000-0000-0000-000000000000}"/>
          </ac:spMkLst>
        </pc:spChg>
        <pc:spChg chg="mod">
          <ac:chgData name="Mehak sethi" userId="3379f24a571b0620" providerId="LiveId" clId="{44798571-4E16-461F-AF1D-DB3D25F9E984}" dt="2025-05-17T07:12:47.080" v="1523" actId="1076"/>
          <ac:spMkLst>
            <pc:docMk/>
            <pc:sldMk cId="0" sldId="266"/>
            <ac:spMk id="5" creationId="{00000000-0000-0000-0000-000000000000}"/>
          </ac:spMkLst>
        </pc:spChg>
        <pc:spChg chg="mod">
          <ac:chgData name="Mehak sethi" userId="3379f24a571b0620" providerId="LiveId" clId="{44798571-4E16-461F-AF1D-DB3D25F9E984}" dt="2025-05-17T07:12:45.387" v="1522" actId="14100"/>
          <ac:spMkLst>
            <pc:docMk/>
            <pc:sldMk cId="0" sldId="266"/>
            <ac:spMk id="6" creationId="{00000000-0000-0000-0000-000000000000}"/>
          </ac:spMkLst>
        </pc:spChg>
        <pc:spChg chg="mod">
          <ac:chgData name="Mehak sethi" userId="3379f24a571b0620" providerId="LiveId" clId="{44798571-4E16-461F-AF1D-DB3D25F9E984}" dt="2025-05-17T08:01:53.806" v="2058" actId="20577"/>
          <ac:spMkLst>
            <pc:docMk/>
            <pc:sldMk cId="0" sldId="266"/>
            <ac:spMk id="9" creationId="{00000000-0000-0000-0000-000000000000}"/>
          </ac:spMkLst>
        </pc:spChg>
        <pc:grpChg chg="mod">
          <ac:chgData name="Mehak sethi" userId="3379f24a571b0620" providerId="LiveId" clId="{44798571-4E16-461F-AF1D-DB3D25F9E984}" dt="2025-05-17T07:13:15.172" v="1529" actId="1076"/>
          <ac:grpSpMkLst>
            <pc:docMk/>
            <pc:sldMk cId="0" sldId="266"/>
            <ac:grpSpMk id="4" creationId="{00000000-0000-0000-0000-000000000000}"/>
          </ac:grpSpMkLst>
        </pc:grpChg>
        <pc:picChg chg="add mod">
          <ac:chgData name="Mehak sethi" userId="3379f24a571b0620" providerId="LiveId" clId="{44798571-4E16-461F-AF1D-DB3D25F9E984}" dt="2025-05-17T07:13:07.558" v="1527" actId="1076"/>
          <ac:picMkLst>
            <pc:docMk/>
            <pc:sldMk cId="0" sldId="266"/>
            <ac:picMk id="11" creationId="{BD02D64D-5608-A1D6-F443-2543DF836DDE}"/>
          </ac:picMkLst>
        </pc:picChg>
        <pc:picChg chg="add mod">
          <ac:chgData name="Mehak sethi" userId="3379f24a571b0620" providerId="LiveId" clId="{44798571-4E16-461F-AF1D-DB3D25F9E984}" dt="2025-05-17T07:13:10.654" v="1528" actId="1076"/>
          <ac:picMkLst>
            <pc:docMk/>
            <pc:sldMk cId="0" sldId="266"/>
            <ac:picMk id="14" creationId="{D9CC8B53-14D6-99B2-B6E8-16785581E8B0}"/>
          </ac:picMkLst>
        </pc:picChg>
      </pc:sldChg>
      <pc:sldChg chg="modSp mod ord setBg">
        <pc:chgData name="Mehak sethi" userId="3379f24a571b0620" providerId="LiveId" clId="{44798571-4E16-461F-AF1D-DB3D25F9E984}" dt="2025-05-17T08:01:15.666" v="2056"/>
        <pc:sldMkLst>
          <pc:docMk/>
          <pc:sldMk cId="0" sldId="267"/>
        </pc:sldMkLst>
        <pc:spChg chg="mod">
          <ac:chgData name="Mehak sethi" userId="3379f24a571b0620" providerId="LiveId" clId="{44798571-4E16-461F-AF1D-DB3D25F9E984}" dt="2025-05-17T07:37:54.332" v="1772" actId="120"/>
          <ac:spMkLst>
            <pc:docMk/>
            <pc:sldMk cId="0" sldId="267"/>
            <ac:spMk id="4" creationId="{00000000-0000-0000-0000-000000000000}"/>
          </ac:spMkLst>
        </pc:spChg>
        <pc:spChg chg="mod">
          <ac:chgData name="Mehak sethi" userId="3379f24a571b0620" providerId="LiveId" clId="{44798571-4E16-461F-AF1D-DB3D25F9E984}" dt="2025-05-17T07:37:13.143" v="1761" actId="207"/>
          <ac:spMkLst>
            <pc:docMk/>
            <pc:sldMk cId="0" sldId="267"/>
            <ac:spMk id="7" creationId="{00000000-0000-0000-0000-000000000000}"/>
          </ac:spMkLst>
        </pc:spChg>
        <pc:grpChg chg="mod">
          <ac:chgData name="Mehak sethi" userId="3379f24a571b0620" providerId="LiveId" clId="{44798571-4E16-461F-AF1D-DB3D25F9E984}" dt="2025-05-17T07:37:46.171" v="1770" actId="1076"/>
          <ac:grpSpMkLst>
            <pc:docMk/>
            <pc:sldMk cId="0" sldId="267"/>
            <ac:grpSpMk id="2" creationId="{00000000-0000-0000-0000-000000000000}"/>
          </ac:grpSpMkLst>
        </pc:grpChg>
      </pc:sldChg>
      <pc:sldChg chg="addSp delSp modSp mod">
        <pc:chgData name="Mehak sethi" userId="3379f24a571b0620" providerId="LiveId" clId="{44798571-4E16-461F-AF1D-DB3D25F9E984}" dt="2025-05-17T08:41:15.733" v="2437" actId="21"/>
        <pc:sldMkLst>
          <pc:docMk/>
          <pc:sldMk cId="0" sldId="268"/>
        </pc:sldMkLst>
        <pc:spChg chg="mod">
          <ac:chgData name="Mehak sethi" userId="3379f24a571b0620" providerId="LiveId" clId="{44798571-4E16-461F-AF1D-DB3D25F9E984}" dt="2025-05-17T08:38:25.349" v="2398" actId="14100"/>
          <ac:spMkLst>
            <pc:docMk/>
            <pc:sldMk cId="0" sldId="268"/>
            <ac:spMk id="5" creationId="{00000000-0000-0000-0000-000000000000}"/>
          </ac:spMkLst>
        </pc:spChg>
        <pc:spChg chg="mod">
          <ac:chgData name="Mehak sethi" userId="3379f24a571b0620" providerId="LiveId" clId="{44798571-4E16-461F-AF1D-DB3D25F9E984}" dt="2025-05-17T08:38:31.617" v="2400" actId="1076"/>
          <ac:spMkLst>
            <pc:docMk/>
            <pc:sldMk cId="0" sldId="268"/>
            <ac:spMk id="6" creationId="{00000000-0000-0000-0000-000000000000}"/>
          </ac:spMkLst>
        </pc:spChg>
        <pc:grpChg chg="mod">
          <ac:chgData name="Mehak sethi" userId="3379f24a571b0620" providerId="LiveId" clId="{44798571-4E16-461F-AF1D-DB3D25F9E984}" dt="2025-05-17T08:38:47.192" v="2404" actId="1076"/>
          <ac:grpSpMkLst>
            <pc:docMk/>
            <pc:sldMk cId="0" sldId="268"/>
            <ac:grpSpMk id="4" creationId="{00000000-0000-0000-0000-000000000000}"/>
          </ac:grpSpMkLst>
        </pc:grpChg>
        <pc:picChg chg="add mod">
          <ac:chgData name="Mehak sethi" userId="3379f24a571b0620" providerId="LiveId" clId="{44798571-4E16-461F-AF1D-DB3D25F9E984}" dt="2025-05-17T08:13:02.484" v="2072" actId="1076"/>
          <ac:picMkLst>
            <pc:docMk/>
            <pc:sldMk cId="0" sldId="268"/>
            <ac:picMk id="11" creationId="{78F08DE4-F0D1-7CBC-7658-4098FE162418}"/>
          </ac:picMkLst>
        </pc:picChg>
      </pc:sldChg>
      <pc:sldChg chg="addSp modSp mod">
        <pc:chgData name="Mehak sethi" userId="3379f24a571b0620" providerId="LiveId" clId="{44798571-4E16-461F-AF1D-DB3D25F9E984}" dt="2025-05-17T08:12:21.699" v="2064" actId="1076"/>
        <pc:sldMkLst>
          <pc:docMk/>
          <pc:sldMk cId="0" sldId="269"/>
        </pc:sldMkLst>
        <pc:spChg chg="mod">
          <ac:chgData name="Mehak sethi" userId="3379f24a571b0620" providerId="LiveId" clId="{44798571-4E16-461F-AF1D-DB3D25F9E984}" dt="2025-05-17T07:09:12.766" v="1480" actId="207"/>
          <ac:spMkLst>
            <pc:docMk/>
            <pc:sldMk cId="0" sldId="269"/>
            <ac:spMk id="3" creationId="{00000000-0000-0000-0000-000000000000}"/>
          </ac:spMkLst>
        </pc:spChg>
        <pc:spChg chg="mod">
          <ac:chgData name="Mehak sethi" userId="3379f24a571b0620" providerId="LiveId" clId="{44798571-4E16-461F-AF1D-DB3D25F9E984}" dt="2025-05-17T07:09:12.766" v="1480" actId="207"/>
          <ac:spMkLst>
            <pc:docMk/>
            <pc:sldMk cId="0" sldId="269"/>
            <ac:spMk id="4" creationId="{00000000-0000-0000-0000-000000000000}"/>
          </ac:spMkLst>
        </pc:spChg>
        <pc:spChg chg="mod">
          <ac:chgData name="Mehak sethi" userId="3379f24a571b0620" providerId="LiveId" clId="{44798571-4E16-461F-AF1D-DB3D25F9E984}" dt="2025-05-17T07:40:33.528" v="1832" actId="20577"/>
          <ac:spMkLst>
            <pc:docMk/>
            <pc:sldMk cId="0" sldId="269"/>
            <ac:spMk id="7" creationId="{00000000-0000-0000-0000-000000000000}"/>
          </ac:spMkLst>
        </pc:spChg>
        <pc:grpChg chg="mod">
          <ac:chgData name="Mehak sethi" userId="3379f24a571b0620" providerId="LiveId" clId="{44798571-4E16-461F-AF1D-DB3D25F9E984}" dt="2025-05-17T07:09:12.766" v="1480" actId="207"/>
          <ac:grpSpMkLst>
            <pc:docMk/>
            <pc:sldMk cId="0" sldId="269"/>
            <ac:grpSpMk id="2" creationId="{00000000-0000-0000-0000-000000000000}"/>
          </ac:grpSpMkLst>
        </pc:grpChg>
        <pc:picChg chg="add mod">
          <ac:chgData name="Mehak sethi" userId="3379f24a571b0620" providerId="LiveId" clId="{44798571-4E16-461F-AF1D-DB3D25F9E984}" dt="2025-05-17T08:12:21.699" v="2064" actId="1076"/>
          <ac:picMkLst>
            <pc:docMk/>
            <pc:sldMk cId="0" sldId="269"/>
            <ac:picMk id="9" creationId="{8A369242-1CDE-4A33-971F-BB2B3AB50FB0}"/>
          </ac:picMkLst>
        </pc:picChg>
      </pc:sldChg>
      <pc:sldChg chg="modSp mod setBg">
        <pc:chgData name="Mehak sethi" userId="3379f24a571b0620" providerId="LiveId" clId="{44798571-4E16-461F-AF1D-DB3D25F9E984}" dt="2025-05-17T08:44:41.062" v="2461" actId="20577"/>
        <pc:sldMkLst>
          <pc:docMk/>
          <pc:sldMk cId="0" sldId="270"/>
        </pc:sldMkLst>
        <pc:spChg chg="mod">
          <ac:chgData name="Mehak sethi" userId="3379f24a571b0620" providerId="LiveId" clId="{44798571-4E16-461F-AF1D-DB3D25F9E984}" dt="2025-05-17T08:44:41.062" v="2461" actId="20577"/>
          <ac:spMkLst>
            <pc:docMk/>
            <pc:sldMk cId="0" sldId="270"/>
            <ac:spMk id="5" creationId="{00000000-0000-0000-0000-000000000000}"/>
          </ac:spMkLst>
        </pc:spChg>
        <pc:spChg chg="mod">
          <ac:chgData name="Mehak sethi" userId="3379f24a571b0620" providerId="LiveId" clId="{44798571-4E16-461F-AF1D-DB3D25F9E984}" dt="2025-05-17T08:37:53.124" v="2393" actId="122"/>
          <ac:spMkLst>
            <pc:docMk/>
            <pc:sldMk cId="0" sldId="270"/>
            <ac:spMk id="8" creationId="{00000000-0000-0000-0000-000000000000}"/>
          </ac:spMkLst>
        </pc:spChg>
      </pc:sldChg>
      <pc:sldChg chg="modSp del mod">
        <pc:chgData name="Mehak sethi" userId="3379f24a571b0620" providerId="LiveId" clId="{44798571-4E16-461F-AF1D-DB3D25F9E984}" dt="2025-05-17T08:38:01.690" v="2394" actId="47"/>
        <pc:sldMkLst>
          <pc:docMk/>
          <pc:sldMk cId="0" sldId="271"/>
        </pc:sldMkLst>
      </pc:sldChg>
      <pc:sldChg chg="delSp modSp mod">
        <pc:chgData name="Mehak sethi" userId="3379f24a571b0620" providerId="LiveId" clId="{44798571-4E16-461F-AF1D-DB3D25F9E984}" dt="2025-05-17T08:26:53.147" v="2315" actId="478"/>
        <pc:sldMkLst>
          <pc:docMk/>
          <pc:sldMk cId="0" sldId="272"/>
        </pc:sldMkLst>
        <pc:spChg chg="mod">
          <ac:chgData name="Mehak sethi" userId="3379f24a571b0620" providerId="LiveId" clId="{44798571-4E16-461F-AF1D-DB3D25F9E984}" dt="2025-05-17T08:26:37.419" v="2312" actId="122"/>
          <ac:spMkLst>
            <pc:docMk/>
            <pc:sldMk cId="0" sldId="272"/>
            <ac:spMk id="5" creationId="{00000000-0000-0000-0000-000000000000}"/>
          </ac:spMkLst>
        </pc:spChg>
        <pc:spChg chg="mod">
          <ac:chgData name="Mehak sethi" userId="3379f24a571b0620" providerId="LiveId" clId="{44798571-4E16-461F-AF1D-DB3D25F9E984}" dt="2025-05-17T08:26:45.628" v="2314" actId="120"/>
          <ac:spMkLst>
            <pc:docMk/>
            <pc:sldMk cId="0" sldId="272"/>
            <ac:spMk id="8" creationId="{00000000-0000-0000-0000-000000000000}"/>
          </ac:spMkLst>
        </pc:spChg>
        <pc:grpChg chg="mod">
          <ac:chgData name="Mehak sethi" userId="3379f24a571b0620" providerId="LiveId" clId="{44798571-4E16-461F-AF1D-DB3D25F9E984}" dt="2025-05-17T08:26:06.129" v="2306" actId="1076"/>
          <ac:grpSpMkLst>
            <pc:docMk/>
            <pc:sldMk cId="0" sldId="272"/>
            <ac:grpSpMk id="6" creationId="{00000000-0000-0000-0000-000000000000}"/>
          </ac:grpSpMkLst>
        </pc:grpChg>
      </pc:sldChg>
      <pc:sldChg chg="del">
        <pc:chgData name="Mehak sethi" userId="3379f24a571b0620" providerId="LiveId" clId="{44798571-4E16-461F-AF1D-DB3D25F9E984}" dt="2025-05-17T08:18:11.315" v="2098" actId="47"/>
        <pc:sldMkLst>
          <pc:docMk/>
          <pc:sldMk cId="0" sldId="273"/>
        </pc:sldMkLst>
      </pc:sldChg>
      <pc:sldChg chg="addSp delSp modSp mod">
        <pc:chgData name="Mehak sethi" userId="3379f24a571b0620" providerId="LiveId" clId="{44798571-4E16-461F-AF1D-DB3D25F9E984}" dt="2025-05-17T07:56:44.665" v="1923" actId="1076"/>
        <pc:sldMkLst>
          <pc:docMk/>
          <pc:sldMk cId="1360803293" sldId="274"/>
        </pc:sldMkLst>
        <pc:spChg chg="mod">
          <ac:chgData name="Mehak sethi" userId="3379f24a571b0620" providerId="LiveId" clId="{44798571-4E16-461F-AF1D-DB3D25F9E984}" dt="2025-05-17T07:56:27.383" v="1920" actId="1076"/>
          <ac:spMkLst>
            <pc:docMk/>
            <pc:sldMk cId="1360803293" sldId="274"/>
            <ac:spMk id="2" creationId="{46EB67E3-CD6B-0018-CEA8-7F0D8B021577}"/>
          </ac:spMkLst>
        </pc:spChg>
        <pc:spChg chg="mod">
          <ac:chgData name="Mehak sethi" userId="3379f24a571b0620" providerId="LiveId" clId="{44798571-4E16-461F-AF1D-DB3D25F9E984}" dt="2025-05-17T07:56:44.665" v="1923" actId="1076"/>
          <ac:spMkLst>
            <pc:docMk/>
            <pc:sldMk cId="1360803293" sldId="274"/>
            <ac:spMk id="3" creationId="{67D29485-9EEA-FEF7-214F-7D15FBD3E741}"/>
          </ac:spMkLst>
        </pc:spChg>
        <pc:picChg chg="add mod">
          <ac:chgData name="Mehak sethi" userId="3379f24a571b0620" providerId="LiveId" clId="{44798571-4E16-461F-AF1D-DB3D25F9E984}" dt="2025-05-17T07:56:33.009" v="1921" actId="1076"/>
          <ac:picMkLst>
            <pc:docMk/>
            <pc:sldMk cId="1360803293" sldId="274"/>
            <ac:picMk id="6" creationId="{D9C0A2B3-0B54-B123-0933-1976F5ADBE41}"/>
          </ac:picMkLst>
        </pc:picChg>
      </pc:sldChg>
      <pc:sldChg chg="addSp modSp mod">
        <pc:chgData name="Mehak sethi" userId="3379f24a571b0620" providerId="LiveId" clId="{44798571-4E16-461F-AF1D-DB3D25F9E984}" dt="2025-05-17T06:51:19.656" v="946" actId="1076"/>
        <pc:sldMkLst>
          <pc:docMk/>
          <pc:sldMk cId="2621666863" sldId="276"/>
        </pc:sldMkLst>
        <pc:spChg chg="mod">
          <ac:chgData name="Mehak sethi" userId="3379f24a571b0620" providerId="LiveId" clId="{44798571-4E16-461F-AF1D-DB3D25F9E984}" dt="2025-05-17T06:51:11.056" v="945" actId="1076"/>
          <ac:spMkLst>
            <pc:docMk/>
            <pc:sldMk cId="2621666863" sldId="276"/>
            <ac:spMk id="4" creationId="{C9EDC2CE-004D-6AC9-FE2F-83001E1E7501}"/>
          </ac:spMkLst>
        </pc:spChg>
        <pc:spChg chg="add mod">
          <ac:chgData name="Mehak sethi" userId="3379f24a571b0620" providerId="LiveId" clId="{44798571-4E16-461F-AF1D-DB3D25F9E984}" dt="2025-05-17T06:51:05.021" v="944" actId="14100"/>
          <ac:spMkLst>
            <pc:docMk/>
            <pc:sldMk cId="2621666863" sldId="276"/>
            <ac:spMk id="5" creationId="{01F88035-CB65-DB2A-60BF-8F814D046541}"/>
          </ac:spMkLst>
        </pc:spChg>
        <pc:picChg chg="add mod">
          <ac:chgData name="Mehak sethi" userId="3379f24a571b0620" providerId="LiveId" clId="{44798571-4E16-461F-AF1D-DB3D25F9E984}" dt="2025-05-17T06:51:19.656" v="946" actId="1076"/>
          <ac:picMkLst>
            <pc:docMk/>
            <pc:sldMk cId="2621666863" sldId="276"/>
            <ac:picMk id="7" creationId="{41C30A62-E04A-1B08-E621-E478EDBA31A0}"/>
          </ac:picMkLst>
        </pc:picChg>
      </pc:sldChg>
      <pc:sldChg chg="addSp delSp modSp new mod">
        <pc:chgData name="Mehak sethi" userId="3379f24a571b0620" providerId="LiveId" clId="{44798571-4E16-461F-AF1D-DB3D25F9E984}" dt="2025-05-17T08:43:01.274" v="2450" actId="478"/>
        <pc:sldMkLst>
          <pc:docMk/>
          <pc:sldMk cId="2560486572" sldId="277"/>
        </pc:sldMkLst>
        <pc:spChg chg="mod">
          <ac:chgData name="Mehak sethi" userId="3379f24a571b0620" providerId="LiveId" clId="{44798571-4E16-461F-AF1D-DB3D25F9E984}" dt="2025-05-17T08:22:43.036" v="2215" actId="20577"/>
          <ac:spMkLst>
            <pc:docMk/>
            <pc:sldMk cId="2560486572" sldId="277"/>
            <ac:spMk id="3" creationId="{02682E0F-A7C1-1F2D-1BD0-2C4DA67E2DC3}"/>
          </ac:spMkLst>
        </pc:spChg>
        <pc:spChg chg="add mod">
          <ac:chgData name="Mehak sethi" userId="3379f24a571b0620" providerId="LiveId" clId="{44798571-4E16-461F-AF1D-DB3D25F9E984}" dt="2025-05-17T08:22:05.702" v="2205" actId="207"/>
          <ac:spMkLst>
            <pc:docMk/>
            <pc:sldMk cId="2560486572" sldId="277"/>
            <ac:spMk id="4" creationId="{E8076B07-2B2A-8AFE-92CD-978DEE7AEB70}"/>
          </ac:spMkLst>
        </pc:spChg>
      </pc:sldChg>
      <pc:sldChg chg="new del">
        <pc:chgData name="Mehak sethi" userId="3379f24a571b0620" providerId="LiveId" clId="{44798571-4E16-461F-AF1D-DB3D25F9E984}" dt="2025-05-17T07:47:14.260" v="1834" actId="680"/>
        <pc:sldMkLst>
          <pc:docMk/>
          <pc:sldMk cId="3698928053" sldId="277"/>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ctrTitle"/>
          </p:nvPr>
        </p:nvSpPr>
        <p:spPr>
          <a:xfrm>
            <a:off x="2057400" y="2705108"/>
            <a:ext cx="14173200" cy="2737644"/>
          </a:xfrm>
        </p:spPr>
        <p:txBody>
          <a:bodyPr anchor="b">
            <a:normAutofit/>
          </a:bodyPr>
          <a:lstStyle>
            <a:lvl1pPr algn="l">
              <a:defRPr sz="9000"/>
            </a:lvl1pPr>
          </a:lstStyle>
          <a:p>
            <a:r>
              <a:rPr lang="en-US"/>
              <a:t>Click to edit Master title style</a:t>
            </a:r>
            <a:endParaRPr lang="en-US" dirty="0"/>
          </a:p>
        </p:txBody>
      </p:sp>
      <p:sp>
        <p:nvSpPr>
          <p:cNvPr id="3" name="Subtitle 2"/>
          <p:cNvSpPr>
            <a:spLocks noGrp="1"/>
          </p:cNvSpPr>
          <p:nvPr>
            <p:ph type="subTitle" idx="1"/>
          </p:nvPr>
        </p:nvSpPr>
        <p:spPr>
          <a:xfrm>
            <a:off x="2057400" y="5448302"/>
            <a:ext cx="14173200" cy="1028700"/>
          </a:xfrm>
        </p:spPr>
        <p:txBody>
          <a:bodyPr>
            <a:normAutofit/>
          </a:bodyPr>
          <a:lstStyle>
            <a:lvl1pPr marL="0" indent="0" algn="l">
              <a:buNone/>
              <a:defRPr sz="30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a:xfrm>
            <a:off x="11864342" y="6471492"/>
            <a:ext cx="4366260" cy="561963"/>
          </a:xfrm>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a:xfrm>
            <a:off x="2057400" y="6485768"/>
            <a:ext cx="9601200" cy="547688"/>
          </a:xfrm>
        </p:spPr>
        <p:txBody>
          <a:bodyPr/>
          <a:lstStyle/>
          <a:p>
            <a:endParaRPr lang="en-US"/>
          </a:p>
        </p:txBody>
      </p:sp>
      <p:sp>
        <p:nvSpPr>
          <p:cNvPr id="6" name="Slide Number Placeholder 5"/>
          <p:cNvSpPr>
            <a:spLocks noGrp="1"/>
          </p:cNvSpPr>
          <p:nvPr>
            <p:ph type="sldNum" sz="quarter" idx="12"/>
          </p:nvPr>
        </p:nvSpPr>
        <p:spPr>
          <a:xfrm>
            <a:off x="12115800" y="2146300"/>
            <a:ext cx="4114800"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8495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666" y="7046041"/>
            <a:ext cx="16233051" cy="1229033"/>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2591" y="1412159"/>
            <a:ext cx="16232760" cy="5217242"/>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8275073"/>
            <a:ext cx="16230600" cy="1052954"/>
          </a:xfrm>
        </p:spPr>
        <p:txBody>
          <a:bodyPr/>
          <a:lstStyle>
            <a:lvl1pPr marL="0" indent="0" algn="l">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43500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0" y="1130299"/>
            <a:ext cx="16230600" cy="4203701"/>
          </a:xfrm>
        </p:spPr>
        <p:txBody>
          <a:bodyPr anchor="ct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1" y="5473700"/>
            <a:ext cx="15195774" cy="1498601"/>
          </a:xfrm>
        </p:spPr>
        <p:txBody>
          <a:bodyPr anchor="ct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95826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01" y="1130300"/>
            <a:ext cx="15227300" cy="3906743"/>
          </a:xfrm>
        </p:spPr>
        <p:txBody>
          <a:bodyPr anchor="ctr"/>
          <a:lstStyle>
            <a:lvl1pPr algn="l">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955798" y="5048335"/>
            <a:ext cx="14389104" cy="666665"/>
          </a:xfrm>
        </p:spPr>
        <p:txBody>
          <a:bodyPr anchor="t">
            <a:normAutofit/>
          </a:bodyPr>
          <a:lstStyle>
            <a:lvl1pPr marL="0" indent="0">
              <a:buNone/>
              <a:defRPr sz="21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4" name="Text Placeholder 3"/>
          <p:cNvSpPr>
            <a:spLocks noGrp="1"/>
          </p:cNvSpPr>
          <p:nvPr>
            <p:ph type="body" sz="half" idx="2"/>
          </p:nvPr>
        </p:nvSpPr>
        <p:spPr>
          <a:xfrm>
            <a:off x="1536701" y="5939794"/>
            <a:ext cx="15227300" cy="1019807"/>
          </a:xfrm>
        </p:spPr>
        <p:txBody>
          <a:bodyPr anchor="ctr">
            <a:normAutofit/>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a:xfrm>
            <a:off x="1028700" y="569912"/>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
        <p:nvSpPr>
          <p:cNvPr id="9" name="TextBox 8"/>
          <p:cNvSpPr txBox="1"/>
          <p:nvPr/>
        </p:nvSpPr>
        <p:spPr>
          <a:xfrm>
            <a:off x="714375" y="140017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2000" dirty="0">
                <a:solidFill>
                  <a:schemeClr val="tx1"/>
                </a:solidFill>
                <a:effectLst/>
              </a:rPr>
              <a:t>“</a:t>
            </a:r>
          </a:p>
        </p:txBody>
      </p:sp>
      <p:sp>
        <p:nvSpPr>
          <p:cNvPr id="10" name="TextBox 9"/>
          <p:cNvSpPr txBox="1"/>
          <p:nvPr/>
        </p:nvSpPr>
        <p:spPr>
          <a:xfrm>
            <a:off x="16476345" y="4051935"/>
            <a:ext cx="914400" cy="877164"/>
          </a:xfrm>
          <a:prstGeom prst="rect">
            <a:avLst/>
          </a:prstGeom>
        </p:spPr>
        <p:txBody>
          <a:bodyPr vert="horz" lIns="137160" tIns="68580" rIns="137160" bIns="685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2000" dirty="0">
                <a:solidFill>
                  <a:schemeClr val="tx1"/>
                </a:solidFill>
                <a:effectLst/>
              </a:rPr>
              <a:t>”</a:t>
            </a:r>
          </a:p>
        </p:txBody>
      </p:sp>
    </p:spTree>
    <p:extLst>
      <p:ext uri="{BB962C8B-B14F-4D97-AF65-F5344CB8AC3E}">
        <p14:creationId xmlns:p14="http://schemas.microsoft.com/office/powerpoint/2010/main" val="25320594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536743" y="1687052"/>
            <a:ext cx="15219279" cy="3767753"/>
          </a:xfrm>
        </p:spPr>
        <p:txBody>
          <a:bodyPr anchor="b"/>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1536701" y="5472473"/>
            <a:ext cx="15216981" cy="1499828"/>
          </a:xfrm>
        </p:spPr>
        <p:txBody>
          <a:bodyPr anchor="t"/>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a:xfrm>
            <a:off x="11721678" y="568325"/>
            <a:ext cx="4366260" cy="547688"/>
          </a:xfrm>
        </p:spPr>
        <p:txBody>
          <a:bodyPr/>
          <a:lstStyle>
            <a:lvl1pPr algn="r">
              <a:defRPr/>
            </a:lvl1p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a:xfrm>
            <a:off x="1028700" y="568325"/>
            <a:ext cx="10487238" cy="547688"/>
          </a:xfrm>
        </p:spPr>
        <p:txBody>
          <a:bodyPr/>
          <a:lstStyle/>
          <a:p>
            <a:endParaRPr lang="en-US"/>
          </a:p>
        </p:txBody>
      </p:sp>
      <p:sp>
        <p:nvSpPr>
          <p:cNvPr id="7" name="Slide Number Placeholder 6"/>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05745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4343401" y="1142999"/>
            <a:ext cx="12915899" cy="1955801"/>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28700" y="3303120"/>
            <a:ext cx="5184648" cy="925980"/>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8" name="Text Placeholder 3"/>
          <p:cNvSpPr>
            <a:spLocks noGrp="1"/>
          </p:cNvSpPr>
          <p:nvPr>
            <p:ph type="body" sz="half" idx="15"/>
          </p:nvPr>
        </p:nvSpPr>
        <p:spPr>
          <a:xfrm>
            <a:off x="1028699"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9" name="Text Placeholder 4"/>
          <p:cNvSpPr>
            <a:spLocks noGrp="1"/>
          </p:cNvSpPr>
          <p:nvPr>
            <p:ph type="body" sz="quarter" idx="3"/>
          </p:nvPr>
        </p:nvSpPr>
        <p:spPr>
          <a:xfrm>
            <a:off x="6553200" y="33019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0" name="Text Placeholder 3"/>
          <p:cNvSpPr>
            <a:spLocks noGrp="1"/>
          </p:cNvSpPr>
          <p:nvPr>
            <p:ph type="body" sz="half" idx="16"/>
          </p:nvPr>
        </p:nvSpPr>
        <p:spPr>
          <a:xfrm>
            <a:off x="6550287" y="4356101"/>
            <a:ext cx="5184648" cy="4971927"/>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11" name="Text Placeholder 4"/>
          <p:cNvSpPr>
            <a:spLocks noGrp="1"/>
          </p:cNvSpPr>
          <p:nvPr>
            <p:ph type="body" sz="quarter" idx="13"/>
          </p:nvPr>
        </p:nvSpPr>
        <p:spPr>
          <a:xfrm>
            <a:off x="12077700" y="3289299"/>
            <a:ext cx="5184648" cy="939801"/>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12" name="Text Placeholder 3"/>
          <p:cNvSpPr>
            <a:spLocks noGrp="1"/>
          </p:cNvSpPr>
          <p:nvPr>
            <p:ph type="body" sz="half" idx="17"/>
          </p:nvPr>
        </p:nvSpPr>
        <p:spPr>
          <a:xfrm>
            <a:off x="12077702" y="4356848"/>
            <a:ext cx="5184648" cy="4971198"/>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2830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4343401" y="1143000"/>
            <a:ext cx="12915899" cy="19431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32927" y="6286501"/>
            <a:ext cx="517737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0" name="Picture Placeholder 2"/>
          <p:cNvSpPr>
            <a:spLocks noGrp="1" noChangeAspect="1"/>
          </p:cNvSpPr>
          <p:nvPr>
            <p:ph type="pic" idx="15"/>
          </p:nvPr>
        </p:nvSpPr>
        <p:spPr>
          <a:xfrm>
            <a:off x="1032927" y="3543300"/>
            <a:ext cx="5177373"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1" name="Text Placeholder 3"/>
          <p:cNvSpPr>
            <a:spLocks noGrp="1"/>
          </p:cNvSpPr>
          <p:nvPr>
            <p:ph type="body" sz="half" idx="18"/>
          </p:nvPr>
        </p:nvSpPr>
        <p:spPr>
          <a:xfrm>
            <a:off x="1032927" y="7310647"/>
            <a:ext cx="517737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2" name="Text Placeholder 4"/>
          <p:cNvSpPr>
            <a:spLocks noGrp="1"/>
          </p:cNvSpPr>
          <p:nvPr>
            <p:ph type="body" sz="quarter" idx="3"/>
          </p:nvPr>
        </p:nvSpPr>
        <p:spPr>
          <a:xfrm>
            <a:off x="6561395" y="6286501"/>
            <a:ext cx="5173403"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3" name="Picture Placeholder 2"/>
          <p:cNvSpPr>
            <a:spLocks noGrp="1" noChangeAspect="1"/>
          </p:cNvSpPr>
          <p:nvPr>
            <p:ph type="pic" idx="21"/>
          </p:nvPr>
        </p:nvSpPr>
        <p:spPr>
          <a:xfrm>
            <a:off x="6561395" y="3543300"/>
            <a:ext cx="5173404"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4" name="Text Placeholder 3"/>
          <p:cNvSpPr>
            <a:spLocks noGrp="1"/>
          </p:cNvSpPr>
          <p:nvPr>
            <p:ph type="body" sz="half" idx="19"/>
          </p:nvPr>
        </p:nvSpPr>
        <p:spPr>
          <a:xfrm>
            <a:off x="6561397" y="7310645"/>
            <a:ext cx="5173403"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25" name="Text Placeholder 4"/>
          <p:cNvSpPr>
            <a:spLocks noGrp="1"/>
          </p:cNvSpPr>
          <p:nvPr>
            <p:ph type="body" sz="quarter" idx="13"/>
          </p:nvPr>
        </p:nvSpPr>
        <p:spPr>
          <a:xfrm>
            <a:off x="12074597" y="6286501"/>
            <a:ext cx="5184704" cy="1024148"/>
          </a:xfrm>
        </p:spPr>
        <p:txBody>
          <a:bodyPr anchor="b">
            <a:noAutofit/>
          </a:bodyPr>
          <a:lstStyle>
            <a:lvl1pPr marL="0" indent="0">
              <a:buNone/>
              <a:defRPr sz="36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26" name="Picture Placeholder 2"/>
          <p:cNvSpPr>
            <a:spLocks noGrp="1" noChangeAspect="1"/>
          </p:cNvSpPr>
          <p:nvPr>
            <p:ph type="pic" idx="22"/>
          </p:nvPr>
        </p:nvSpPr>
        <p:spPr>
          <a:xfrm>
            <a:off x="12074783" y="3543300"/>
            <a:ext cx="5171817" cy="2286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2400"/>
            </a:lvl1pPr>
            <a:lvl2pPr marL="685800" indent="0">
              <a:buNone/>
              <a:defRPr sz="2400"/>
            </a:lvl2pPr>
            <a:lvl3pPr marL="1371600" indent="0">
              <a:buNone/>
              <a:defRPr sz="2400"/>
            </a:lvl3pPr>
            <a:lvl4pPr marL="2057400" indent="0">
              <a:buNone/>
              <a:defRPr sz="2400"/>
            </a:lvl4pPr>
            <a:lvl5pPr marL="2743200" indent="0">
              <a:buNone/>
              <a:defRPr sz="2400"/>
            </a:lvl5pPr>
            <a:lvl6pPr marL="3429000" indent="0">
              <a:buNone/>
              <a:defRPr sz="2400"/>
            </a:lvl6pPr>
            <a:lvl7pPr marL="4114800" indent="0">
              <a:buNone/>
              <a:defRPr sz="2400"/>
            </a:lvl7pPr>
            <a:lvl8pPr marL="4800600" indent="0">
              <a:buNone/>
              <a:defRPr sz="2400"/>
            </a:lvl8pPr>
            <a:lvl9pPr marL="5486400" indent="0">
              <a:buNone/>
              <a:defRPr sz="2400"/>
            </a:lvl9pPr>
          </a:lstStyle>
          <a:p>
            <a:r>
              <a:rPr lang="en-US"/>
              <a:t>Click icon to add picture</a:t>
            </a:r>
            <a:endParaRPr lang="en-US" dirty="0"/>
          </a:p>
        </p:txBody>
      </p:sp>
      <p:sp>
        <p:nvSpPr>
          <p:cNvPr id="27" name="Text Placeholder 3"/>
          <p:cNvSpPr>
            <a:spLocks noGrp="1"/>
          </p:cNvSpPr>
          <p:nvPr>
            <p:ph type="body" sz="half" idx="20"/>
          </p:nvPr>
        </p:nvSpPr>
        <p:spPr>
          <a:xfrm>
            <a:off x="12074597" y="7310642"/>
            <a:ext cx="5178668" cy="2017382"/>
          </a:xfrm>
        </p:spPr>
        <p:txBody>
          <a:bodyPr anchor="t">
            <a:normAutofit/>
          </a:bodyPr>
          <a:lstStyle>
            <a:lvl1pPr marL="0" indent="0">
              <a:buNone/>
              <a:defRPr sz="2100"/>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06245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028700" y="3291839"/>
            <a:ext cx="16230600" cy="60361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158422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Vertical Title 1"/>
          <p:cNvSpPr>
            <a:spLocks noGrp="1"/>
          </p:cNvSpPr>
          <p:nvPr>
            <p:ph type="title" orient="vert"/>
          </p:nvPr>
        </p:nvSpPr>
        <p:spPr>
          <a:xfrm>
            <a:off x="14173200" y="1117600"/>
            <a:ext cx="3086100" cy="58547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6700" y="1117601"/>
            <a:ext cx="12306302" cy="5854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1721678" y="569912"/>
            <a:ext cx="4366260" cy="547688"/>
          </a:xfrm>
        </p:spPr>
        <p:txBody>
          <a:bodyPr/>
          <a:lstStyle>
            <a:lvl1pPr algn="r">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a:xfrm>
            <a:off x="1028700" y="571501"/>
            <a:ext cx="10487238" cy="54768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10786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01999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62725"/>
            <a:ext cx="18288000" cy="3724275"/>
          </a:xfrm>
          <a:prstGeom prst="rect">
            <a:avLst/>
          </a:prstGeom>
        </p:spPr>
      </p:pic>
      <p:sp>
        <p:nvSpPr>
          <p:cNvPr id="2" name="Title 1"/>
          <p:cNvSpPr>
            <a:spLocks noGrp="1"/>
          </p:cNvSpPr>
          <p:nvPr>
            <p:ph type="title"/>
          </p:nvPr>
        </p:nvSpPr>
        <p:spPr>
          <a:xfrm>
            <a:off x="1028701" y="1130300"/>
            <a:ext cx="16230599" cy="4202903"/>
          </a:xfrm>
        </p:spPr>
        <p:txBody>
          <a:bodyPr anchor="b">
            <a:normAutofit/>
          </a:bodyPr>
          <a:lstStyle>
            <a:lvl1pPr algn="r">
              <a:defRPr sz="6000"/>
            </a:lvl1pPr>
          </a:lstStyle>
          <a:p>
            <a:r>
              <a:rPr lang="en-US"/>
              <a:t>Click to edit Master title style</a:t>
            </a:r>
            <a:endParaRPr lang="en-US" dirty="0"/>
          </a:p>
        </p:txBody>
      </p:sp>
      <p:sp>
        <p:nvSpPr>
          <p:cNvPr id="3" name="Text Placeholder 2"/>
          <p:cNvSpPr>
            <a:spLocks noGrp="1"/>
          </p:cNvSpPr>
          <p:nvPr>
            <p:ph type="body" idx="1"/>
          </p:nvPr>
        </p:nvSpPr>
        <p:spPr>
          <a:xfrm>
            <a:off x="1536701" y="5462588"/>
            <a:ext cx="15735300" cy="1433513"/>
          </a:xfrm>
        </p:spPr>
        <p:txBody>
          <a:bodyPr>
            <a:normAutofit/>
          </a:bodyPr>
          <a:lstStyle>
            <a:lvl1pPr marL="0" indent="0" algn="r">
              <a:buNone/>
              <a:defRPr sz="33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1721678" y="571501"/>
            <a:ext cx="4366260" cy="547688"/>
          </a:xfrm>
        </p:spPr>
        <p:txBody>
          <a:bodyPr/>
          <a:lstStyle>
            <a:lvl1pPr algn="r">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a:xfrm>
            <a:off x="1028700" y="571502"/>
            <a:ext cx="10487238" cy="546098"/>
          </a:xfrm>
        </p:spPr>
        <p:txBody>
          <a:bodyPr/>
          <a:lstStyle/>
          <a:p>
            <a:endParaRPr lang="en-US"/>
          </a:p>
        </p:txBody>
      </p:sp>
      <p:sp>
        <p:nvSpPr>
          <p:cNvPr id="6" name="Slide Number Placeholder 5"/>
          <p:cNvSpPr>
            <a:spLocks noGrp="1"/>
          </p:cNvSpPr>
          <p:nvPr>
            <p:ph type="sldNum" sz="quarter" idx="12"/>
          </p:nvPr>
        </p:nvSpPr>
        <p:spPr>
          <a:xfrm>
            <a:off x="16293678" y="571501"/>
            <a:ext cx="965622" cy="547688"/>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3128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287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3291839"/>
            <a:ext cx="8001000" cy="6036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7518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343400" y="1143000"/>
            <a:ext cx="12915900" cy="19431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1614" y="3275703"/>
            <a:ext cx="7619987"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028701" y="4699000"/>
            <a:ext cx="7967663"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601200" y="3275703"/>
            <a:ext cx="7658100" cy="1235868"/>
          </a:xfrm>
        </p:spPr>
        <p:txBody>
          <a:bodyPr anchor="b">
            <a:normAutofit/>
          </a:bodyPr>
          <a:lstStyle>
            <a:lvl1pPr marL="0" indent="0">
              <a:buNone/>
              <a:defRPr sz="4200" b="0">
                <a:solidFill>
                  <a:schemeClr val="tx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4699000"/>
            <a:ext cx="8001000" cy="46290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420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4929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224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6172200" cy="2400300"/>
          </a:xfrm>
        </p:spPr>
        <p:txBody>
          <a:bodyPr anchor="b"/>
          <a:lstStyle>
            <a:lvl1pPr algn="l">
              <a:defRPr sz="4800"/>
            </a:lvl1pPr>
          </a:lstStyle>
          <a:p>
            <a:r>
              <a:rPr lang="en-US"/>
              <a:t>Click to edit Master title style</a:t>
            </a:r>
            <a:endParaRPr lang="en-US" dirty="0"/>
          </a:p>
        </p:txBody>
      </p:sp>
      <p:sp>
        <p:nvSpPr>
          <p:cNvPr id="3" name="Content Placeholder 2"/>
          <p:cNvSpPr>
            <a:spLocks noGrp="1"/>
          </p:cNvSpPr>
          <p:nvPr>
            <p:ph idx="1"/>
          </p:nvPr>
        </p:nvSpPr>
        <p:spPr>
          <a:xfrm>
            <a:off x="7493373" y="1120139"/>
            <a:ext cx="9765927" cy="8207888"/>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8700" y="4686299"/>
            <a:ext cx="617220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0351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6000"/>
            <a:ext cx="10309860" cy="2400300"/>
          </a:xfrm>
        </p:spPr>
        <p:txBody>
          <a:bodyPr anchor="b"/>
          <a:lstStyle>
            <a:lvl1pPr algn="l">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791857" y="1126862"/>
            <a:ext cx="5467443" cy="8201165"/>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028700" y="4686299"/>
            <a:ext cx="10309860" cy="4641728"/>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4828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8288000" cy="2162175"/>
          </a:xfrm>
          <a:prstGeom prst="rect">
            <a:avLst/>
          </a:prstGeom>
        </p:spPr>
      </p:pic>
      <p:sp>
        <p:nvSpPr>
          <p:cNvPr id="2" name="Title Placeholder 1"/>
          <p:cNvSpPr>
            <a:spLocks noGrp="1"/>
          </p:cNvSpPr>
          <p:nvPr>
            <p:ph type="title"/>
          </p:nvPr>
        </p:nvSpPr>
        <p:spPr>
          <a:xfrm>
            <a:off x="4343400" y="1146560"/>
            <a:ext cx="12915900" cy="193954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8700" y="3291841"/>
            <a:ext cx="16230600" cy="60361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893040" y="9534526"/>
            <a:ext cx="436626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1028700" y="9533768"/>
            <a:ext cx="11658600" cy="547688"/>
          </a:xfrm>
          <a:prstGeom prst="rect">
            <a:avLst/>
          </a:prstGeom>
        </p:spPr>
        <p:txBody>
          <a:bodyPr vert="horz" lIns="91440" tIns="45720" rIns="91440" bIns="45720" rtlCol="0" anchor="ctr"/>
          <a:lstStyle>
            <a:lvl1pPr algn="l">
              <a:defRPr sz="157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144500" y="571501"/>
            <a:ext cx="4114800" cy="547688"/>
          </a:xfrm>
          <a:prstGeom prst="rect">
            <a:avLst/>
          </a:prstGeom>
        </p:spPr>
        <p:txBody>
          <a:bodyPr vert="horz" lIns="91440" tIns="45720" rIns="91440" bIns="45720" rtlCol="0" anchor="ctr"/>
          <a:lstStyle>
            <a:lvl1pPr algn="r">
              <a:defRPr sz="1575">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716425247"/>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r" defTabSz="1371600" rtl="0" eaLnBrk="1" latinLnBrk="0" hangingPunct="1">
        <a:lnSpc>
          <a:spcPct val="90000"/>
        </a:lnSpc>
        <a:spcBef>
          <a:spcPct val="0"/>
        </a:spcBef>
        <a:buNone/>
        <a:defRPr sz="6000" kern="1200" cap="all" baseline="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33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es-es/foto/persona-escribiendo-en-la-computadora-portatil-1174775/" TargetMode="Externa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technofaq.org/posts/2019/10/colorado-computer-support-how-to-enhance-your-computers-safety/" TargetMode="External"/><Relationship Id="rId5" Type="http://schemas.openxmlformats.org/officeDocument/2006/relationships/image" Target="../media/image12.jpg"/><Relationship Id="rId4" Type="http://schemas.openxmlformats.org/officeDocument/2006/relationships/hyperlink" Target="https://technofaq.org/posts/2019/05/4-website-security-tips-to-keep-your-site-safe-from-hacker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67E3-CD6B-0018-CEA8-7F0D8B021577}"/>
              </a:ext>
            </a:extLst>
          </p:cNvPr>
          <p:cNvSpPr>
            <a:spLocks noGrp="1"/>
          </p:cNvSpPr>
          <p:nvPr>
            <p:ph type="ctrTitle"/>
          </p:nvPr>
        </p:nvSpPr>
        <p:spPr>
          <a:xfrm>
            <a:off x="152400" y="432816"/>
            <a:ext cx="17983200" cy="3962400"/>
          </a:xfrm>
        </p:spPr>
        <p:txBody>
          <a:bodyPr>
            <a:normAutofit fontScale="90000"/>
          </a:bodyPr>
          <a:lstStyle/>
          <a:p>
            <a:pPr algn="ctr"/>
            <a:r>
              <a:rPr lang="en-US" sz="8800" u="sng" spc="-2" dirty="0" err="1">
                <a:solidFill>
                  <a:srgbClr val="0000FF"/>
                </a:solidFill>
                <a:latin typeface="Algerian" panose="04020705040A02060702" pitchFamily="82" charset="0"/>
                <a:ea typeface="Pinyon Script"/>
                <a:cs typeface="Pinyon Script"/>
                <a:sym typeface="Pinyon Script"/>
              </a:rPr>
              <a:t>CarLogix</a:t>
            </a:r>
            <a:r>
              <a:rPr lang="en-US" sz="8800" u="sng" spc="-2" dirty="0">
                <a:solidFill>
                  <a:srgbClr val="0000FF"/>
                </a:solidFill>
                <a:latin typeface="Algerian" panose="04020705040A02060702" pitchFamily="82" charset="0"/>
                <a:ea typeface="Pinyon Script"/>
                <a:cs typeface="Pinyon Script"/>
                <a:sym typeface="Pinyon Script"/>
              </a:rPr>
              <a:t> : </a:t>
            </a:r>
            <a:br>
              <a:rPr lang="en-US" sz="8800" u="sng" spc="-2" dirty="0">
                <a:solidFill>
                  <a:srgbClr val="0000FF"/>
                </a:solidFill>
                <a:latin typeface="Algerian" panose="04020705040A02060702" pitchFamily="82" charset="0"/>
                <a:ea typeface="Pinyon Script"/>
                <a:cs typeface="Pinyon Script"/>
                <a:sym typeface="Pinyon Script"/>
              </a:rPr>
            </a:br>
            <a:r>
              <a:rPr lang="en-US" sz="8800" u="sng" spc="-2" dirty="0">
                <a:solidFill>
                  <a:srgbClr val="0000FF"/>
                </a:solidFill>
                <a:latin typeface="Algerian" panose="04020705040A02060702" pitchFamily="82" charset="0"/>
                <a:ea typeface="Pinyon Script"/>
                <a:cs typeface="Pinyon Script"/>
                <a:sym typeface="Pinyon Script"/>
              </a:rPr>
              <a:t>smart sales monitoring system</a:t>
            </a:r>
            <a:br>
              <a:rPr lang="en-US" sz="8800" u="sng" spc="-2" dirty="0">
                <a:solidFill>
                  <a:srgbClr val="7030A0"/>
                </a:solidFill>
                <a:latin typeface="Algerian" panose="04020705040A02060702" pitchFamily="82" charset="0"/>
                <a:ea typeface="Pinyon Script"/>
                <a:cs typeface="Pinyon Script"/>
                <a:sym typeface="Pinyon Script"/>
              </a:rPr>
            </a:br>
            <a:endParaRPr lang="en-IN" dirty="0"/>
          </a:p>
        </p:txBody>
      </p:sp>
      <p:sp>
        <p:nvSpPr>
          <p:cNvPr id="3" name="Subtitle 2">
            <a:extLst>
              <a:ext uri="{FF2B5EF4-FFF2-40B4-BE49-F238E27FC236}">
                <a16:creationId xmlns:a16="http://schemas.microsoft.com/office/drawing/2014/main" id="{67D29485-9EEA-FEF7-214F-7D15FBD3E741}"/>
              </a:ext>
            </a:extLst>
          </p:cNvPr>
          <p:cNvSpPr>
            <a:spLocks noGrp="1"/>
          </p:cNvSpPr>
          <p:nvPr>
            <p:ph type="subTitle" idx="1"/>
          </p:nvPr>
        </p:nvSpPr>
        <p:spPr>
          <a:xfrm>
            <a:off x="832866" y="4942334"/>
            <a:ext cx="8709660" cy="1898902"/>
          </a:xfrm>
          <a:solidFill>
            <a:srgbClr val="D60093"/>
          </a:solidFill>
        </p:spPr>
        <p:txBody>
          <a:bodyPr>
            <a:normAutofit/>
          </a:bodyPr>
          <a:lstStyle/>
          <a:p>
            <a:pPr marL="337820" lvl="1" algn="ctr">
              <a:lnSpc>
                <a:spcPts val="3359"/>
              </a:lnSpc>
            </a:pPr>
            <a:r>
              <a:rPr lang="en-US" sz="3200" spc="-1" dirty="0">
                <a:ln>
                  <a:solidFill>
                    <a:schemeClr val="bg1"/>
                  </a:solidFill>
                </a:ln>
                <a:solidFill>
                  <a:schemeClr val="bg1"/>
                </a:solidFill>
                <a:latin typeface="Forte" panose="03060902040502070203" pitchFamily="66" charset="0"/>
                <a:ea typeface="Bricolage Grotesque"/>
                <a:cs typeface="Bricolage Grotesque"/>
                <a:sym typeface="Bricolage Grotesque"/>
              </a:rPr>
              <a:t>A</a:t>
            </a:r>
            <a:r>
              <a:rPr lang="en-US" sz="3200" spc="-1" dirty="0">
                <a:ln>
                  <a:solidFill>
                    <a:schemeClr val="bg1"/>
                  </a:solidFill>
                </a:ln>
                <a:solidFill>
                  <a:schemeClr val="bg1"/>
                </a:solidFill>
                <a:latin typeface="Script MT Bold" panose="03040602040607080904" pitchFamily="66" charset="0"/>
                <a:ea typeface="Bricolage Grotesque"/>
                <a:cs typeface="Bricolage Grotesque"/>
                <a:sym typeface="Bricolage Grotesque"/>
              </a:rPr>
              <a:t> powerful key component used in the automobile business:</a:t>
            </a:r>
          </a:p>
          <a:p>
            <a:pPr marL="337820" lvl="1" algn="ctr">
              <a:lnSpc>
                <a:spcPts val="3359"/>
              </a:lnSpc>
            </a:pPr>
            <a:r>
              <a:rPr lang="en-US" sz="3200" spc="-1" dirty="0">
                <a:ln>
                  <a:solidFill>
                    <a:schemeClr val="bg1"/>
                  </a:solidFill>
                </a:ln>
                <a:solidFill>
                  <a:schemeClr val="bg1"/>
                </a:solidFill>
                <a:latin typeface="Script MT Bold" panose="03040602040607080904" pitchFamily="66" charset="0"/>
                <a:ea typeface="Bricolage Grotesque"/>
                <a:cs typeface="Bricolage Grotesque"/>
                <a:sym typeface="Bricolage Grotesque"/>
              </a:rPr>
              <a:t>Car sales Reporting and tracking system</a:t>
            </a:r>
          </a:p>
          <a:p>
            <a:endParaRPr lang="en-IN" dirty="0"/>
          </a:p>
        </p:txBody>
      </p:sp>
      <p:pic>
        <p:nvPicPr>
          <p:cNvPr id="6" name="Picture 5">
            <a:extLst>
              <a:ext uri="{FF2B5EF4-FFF2-40B4-BE49-F238E27FC236}">
                <a16:creationId xmlns:a16="http://schemas.microsoft.com/office/drawing/2014/main" id="{D9C0A2B3-0B54-B123-0933-1976F5ADBE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0" y="3643123"/>
            <a:ext cx="7866126" cy="5244084"/>
          </a:xfrm>
          <a:prstGeom prst="rect">
            <a:avLst/>
          </a:prstGeom>
          <a:solidFill>
            <a:srgbClr val="FFFFFF">
              <a:shade val="85000"/>
            </a:srgbClr>
          </a:solidFill>
          <a:ln w="190500" cap="rnd">
            <a:solidFill>
              <a:srgbClr val="CC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60803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CCFF"/>
        </a:solidFill>
        <a:effectLst/>
      </p:bgPr>
    </p:bg>
    <p:spTree>
      <p:nvGrpSpPr>
        <p:cNvPr id="1" name=""/>
        <p:cNvGrpSpPr/>
        <p:nvPr/>
      </p:nvGrpSpPr>
      <p:grpSpPr>
        <a:xfrm>
          <a:off x="0" y="0"/>
          <a:ext cx="0" cy="0"/>
          <a:chOff x="0" y="0"/>
          <a:chExt cx="0" cy="0"/>
        </a:xfrm>
      </p:grpSpPr>
      <p:sp>
        <p:nvSpPr>
          <p:cNvPr id="2" name="Freeform 2"/>
          <p:cNvSpPr/>
          <p:nvPr/>
        </p:nvSpPr>
        <p:spPr>
          <a:xfrm>
            <a:off x="457920" y="1485900"/>
            <a:ext cx="5714280" cy="8800740"/>
          </a:xfrm>
          <a:custGeom>
            <a:avLst/>
            <a:gdLst/>
            <a:ahLst/>
            <a:cxnLst/>
            <a:rect l="l" t="t" r="r" b="b"/>
            <a:pathLst>
              <a:path w="6855840" h="10286640">
                <a:moveTo>
                  <a:pt x="0" y="0"/>
                </a:moveTo>
                <a:lnTo>
                  <a:pt x="6855840" y="0"/>
                </a:lnTo>
                <a:lnTo>
                  <a:pt x="6855840" y="10286640"/>
                </a:lnTo>
                <a:lnTo>
                  <a:pt x="0" y="10286640"/>
                </a:lnTo>
                <a:lnTo>
                  <a:pt x="0" y="0"/>
                </a:lnTo>
                <a:close/>
              </a:path>
            </a:pathLst>
          </a:custGeom>
          <a:blipFill>
            <a:blip r:embed="rId2"/>
            <a:stretch>
              <a:fillRect l="-1323" r="-1390"/>
            </a:stretch>
          </a:blipFill>
        </p:spPr>
      </p:sp>
      <p:grpSp>
        <p:nvGrpSpPr>
          <p:cNvPr id="3" name="Group 3"/>
          <p:cNvGrpSpPr/>
          <p:nvPr/>
        </p:nvGrpSpPr>
        <p:grpSpPr>
          <a:xfrm>
            <a:off x="6477000" y="-1714500"/>
            <a:ext cx="12362520" cy="4599270"/>
            <a:chOff x="-990880" y="-2895600"/>
            <a:chExt cx="16483360" cy="6132360"/>
          </a:xfrm>
        </p:grpSpPr>
        <p:sp>
          <p:nvSpPr>
            <p:cNvPr id="4" name="Freeform 4"/>
            <p:cNvSpPr/>
            <p:nvPr/>
          </p:nvSpPr>
          <p:spPr>
            <a:xfrm>
              <a:off x="1345920" y="-2895600"/>
              <a:ext cx="14146560" cy="5053440"/>
            </a:xfrm>
            <a:custGeom>
              <a:avLst/>
              <a:gdLst/>
              <a:ahLst/>
              <a:cxnLst/>
              <a:rect l="l" t="t" r="r" b="b"/>
              <a:pathLst>
                <a:path w="14146560" h="5053440">
                  <a:moveTo>
                    <a:pt x="0" y="0"/>
                  </a:moveTo>
                  <a:lnTo>
                    <a:pt x="14146560" y="0"/>
                  </a:lnTo>
                  <a:lnTo>
                    <a:pt x="14146560" y="5053440"/>
                  </a:lnTo>
                  <a:lnTo>
                    <a:pt x="0" y="5053440"/>
                  </a:lnTo>
                  <a:close/>
                </a:path>
              </a:pathLst>
            </a:custGeom>
            <a:solidFill>
              <a:srgbClr val="000000">
                <a:alpha val="0"/>
              </a:srgbClr>
            </a:solidFill>
          </p:spPr>
        </p:sp>
        <p:sp>
          <p:nvSpPr>
            <p:cNvPr id="5" name="TextBox 5"/>
            <p:cNvSpPr txBox="1"/>
            <p:nvPr/>
          </p:nvSpPr>
          <p:spPr>
            <a:xfrm>
              <a:off x="-990880" y="1078920"/>
              <a:ext cx="15404963" cy="2157840"/>
            </a:xfrm>
            <a:prstGeom prst="rect">
              <a:avLst/>
            </a:prstGeom>
            <a:blipFill>
              <a:blip r:embed="rId3"/>
              <a:tile tx="0" ty="0" sx="100000" sy="100000" flip="none" algn="tl"/>
            </a:blipFill>
          </p:spPr>
          <p:txBody>
            <a:bodyPr lIns="0" tIns="0" rIns="0" bIns="0" rtlCol="0" anchor="b"/>
            <a:lstStyle/>
            <a:p>
              <a:pPr algn="l">
                <a:lnSpc>
                  <a:spcPts val="9600"/>
                </a:lnSpc>
              </a:pPr>
              <a:r>
                <a:rPr lang="en-US" sz="8000" spc="-2" dirty="0">
                  <a:solidFill>
                    <a:schemeClr val="bg1"/>
                  </a:solidFill>
                  <a:latin typeface="Pinyon Script"/>
                  <a:ea typeface="Pinyon Script"/>
                  <a:cs typeface="Pinyon Script"/>
                  <a:sym typeface="Pinyon Script"/>
                </a:rPr>
                <a:t>List of operations performed :</a:t>
              </a:r>
            </a:p>
          </p:txBody>
        </p:sp>
      </p:grpSp>
      <p:grpSp>
        <p:nvGrpSpPr>
          <p:cNvPr id="6" name="Group 6"/>
          <p:cNvGrpSpPr/>
          <p:nvPr/>
        </p:nvGrpSpPr>
        <p:grpSpPr>
          <a:xfrm>
            <a:off x="7220160" y="4248000"/>
            <a:ext cx="10609920" cy="5123520"/>
            <a:chOff x="0" y="0"/>
            <a:chExt cx="14146560" cy="6831360"/>
          </a:xfrm>
        </p:grpSpPr>
        <p:sp>
          <p:nvSpPr>
            <p:cNvPr id="7" name="Freeform 7"/>
            <p:cNvSpPr/>
            <p:nvPr/>
          </p:nvSpPr>
          <p:spPr>
            <a:xfrm>
              <a:off x="0" y="0"/>
              <a:ext cx="14146560" cy="6831360"/>
            </a:xfrm>
            <a:custGeom>
              <a:avLst/>
              <a:gdLst/>
              <a:ahLst/>
              <a:cxnLst/>
              <a:rect l="l" t="t" r="r" b="b"/>
              <a:pathLst>
                <a:path w="14146560" h="6831360">
                  <a:moveTo>
                    <a:pt x="0" y="0"/>
                  </a:moveTo>
                  <a:lnTo>
                    <a:pt x="14146560" y="0"/>
                  </a:lnTo>
                  <a:lnTo>
                    <a:pt x="14146560" y="6831360"/>
                  </a:lnTo>
                  <a:lnTo>
                    <a:pt x="0" y="6831360"/>
                  </a:lnTo>
                  <a:close/>
                </a:path>
              </a:pathLst>
            </a:custGeom>
            <a:solidFill>
              <a:srgbClr val="000000">
                <a:alpha val="0"/>
              </a:srgbClr>
            </a:solidFill>
          </p:spPr>
        </p:sp>
        <p:sp>
          <p:nvSpPr>
            <p:cNvPr id="8" name="TextBox 8"/>
            <p:cNvSpPr txBox="1"/>
            <p:nvPr/>
          </p:nvSpPr>
          <p:spPr>
            <a:xfrm>
              <a:off x="0" y="0"/>
              <a:ext cx="14146560" cy="6831360"/>
            </a:xfrm>
            <a:prstGeom prst="rect">
              <a:avLst/>
            </a:prstGeom>
            <a:blipFill>
              <a:blip r:embed="rId3"/>
              <a:tile tx="0" ty="0" sx="100000" sy="100000" flip="none" algn="tl"/>
            </a:blipFill>
          </p:spPr>
          <p:txBody>
            <a:bodyPr lIns="0" tIns="0" rIns="0" bIns="0" rtlCol="0" anchor="t"/>
            <a:lstStyle/>
            <a:p>
              <a:pPr>
                <a:buFont typeface="+mj-lt"/>
                <a:buAutoNum type="arabicPeriod"/>
              </a:pPr>
              <a:r>
                <a:rPr lang="en-US" sz="3600" dirty="0">
                  <a:solidFill>
                    <a:schemeClr val="bg1"/>
                  </a:solidFill>
                  <a:latin typeface="Monotype Corsiva" panose="03010101010201010101" pitchFamily="66" charset="0"/>
                </a:rPr>
                <a:t>Record Monthly Sales Data for multiple car brands (minimum of 3).</a:t>
              </a:r>
            </a:p>
            <a:p>
              <a:pPr>
                <a:buFont typeface="+mj-lt"/>
                <a:buAutoNum type="arabicPeriod"/>
              </a:pPr>
              <a:r>
                <a:rPr lang="en-US" sz="3600" dirty="0">
                  <a:solidFill>
                    <a:schemeClr val="bg1"/>
                  </a:solidFill>
                  <a:latin typeface="Monotype Corsiva" panose="03010101010201010101" pitchFamily="66" charset="0"/>
                </a:rPr>
                <a:t>Track Total Cars Sold per brand, model, and color.</a:t>
              </a:r>
            </a:p>
            <a:p>
              <a:pPr>
                <a:buFont typeface="+mj-lt"/>
                <a:buAutoNum type="arabicPeriod"/>
              </a:pPr>
              <a:r>
                <a:rPr lang="en-US" sz="3600" dirty="0">
                  <a:solidFill>
                    <a:schemeClr val="bg1"/>
                  </a:solidFill>
                  <a:latin typeface="Monotype Corsiva" panose="03010101010201010101" pitchFamily="66" charset="0"/>
                </a:rPr>
                <a:t>Identify Best-Selling (Maximum Sales) Cars by brand or model.</a:t>
              </a:r>
            </a:p>
            <a:p>
              <a:pPr>
                <a:buFont typeface="+mj-lt"/>
                <a:buAutoNum type="arabicPeriod"/>
              </a:pPr>
              <a:r>
                <a:rPr lang="en-US" sz="3600" dirty="0">
                  <a:solidFill>
                    <a:schemeClr val="bg1"/>
                  </a:solidFill>
                  <a:latin typeface="Monotype Corsiva" panose="03010101010201010101" pitchFamily="66" charset="0"/>
                </a:rPr>
                <a:t>Identify Least-Selling (Minimum Sales) Cars by brand or model.</a:t>
              </a:r>
            </a:p>
            <a:p>
              <a:pPr>
                <a:buFont typeface="+mj-lt"/>
                <a:buAutoNum type="arabicPeriod"/>
              </a:pPr>
              <a:r>
                <a:rPr lang="en-US" sz="3600" dirty="0">
                  <a:solidFill>
                    <a:schemeClr val="bg1"/>
                  </a:solidFill>
                  <a:latin typeface="Monotype Corsiva" panose="03010101010201010101" pitchFamily="66" charset="0"/>
                </a:rPr>
                <a:t>Compare Sales Across Brands or Models.</a:t>
              </a:r>
            </a:p>
            <a:p>
              <a:pPr>
                <a:buFont typeface="+mj-lt"/>
                <a:buAutoNum type="arabicPeriod"/>
              </a:pPr>
              <a:r>
                <a:rPr lang="en-US" sz="3600" dirty="0">
                  <a:solidFill>
                    <a:schemeClr val="bg1"/>
                  </a:solidFill>
                  <a:latin typeface="Monotype Corsiva" panose="03010101010201010101" pitchFamily="66" charset="0"/>
                </a:rPr>
                <a:t>Respond to On-Demand Queries (e.g., how many red cars were sold).</a:t>
              </a:r>
            </a:p>
            <a:p>
              <a:pPr algn="l">
                <a:lnSpc>
                  <a:spcPts val="3359"/>
                </a:lnSpc>
              </a:pPr>
              <a:endParaRPr lang="en-US" sz="2799" spc="-1" dirty="0">
                <a:solidFill>
                  <a:srgbClr val="000000"/>
                </a:solidFill>
                <a:latin typeface="Bricolage Grotesque"/>
                <a:ea typeface="Bricolage Grotesque"/>
                <a:cs typeface="Bricolage Grotesque"/>
                <a:sym typeface="Bricolage Grotesque"/>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CFE0"/>
        </a:solidFill>
        <a:effectLst/>
      </p:bgPr>
    </p:bg>
    <p:spTree>
      <p:nvGrpSpPr>
        <p:cNvPr id="1" name=""/>
        <p:cNvGrpSpPr/>
        <p:nvPr/>
      </p:nvGrpSpPr>
      <p:grpSpPr>
        <a:xfrm>
          <a:off x="0" y="0"/>
          <a:ext cx="0" cy="0"/>
          <a:chOff x="0" y="0"/>
          <a:chExt cx="0" cy="0"/>
        </a:xfrm>
      </p:grpSpPr>
      <p:sp>
        <p:nvSpPr>
          <p:cNvPr id="2" name="Freeform 2"/>
          <p:cNvSpPr/>
          <p:nvPr/>
        </p:nvSpPr>
        <p:spPr>
          <a:xfrm>
            <a:off x="0" y="0"/>
            <a:ext cx="18287280" cy="10286640"/>
          </a:xfrm>
          <a:custGeom>
            <a:avLst/>
            <a:gdLst/>
            <a:ahLst/>
            <a:cxnLst/>
            <a:rect l="l" t="t" r="r" b="b"/>
            <a:pathLst>
              <a:path w="18287280" h="10286640">
                <a:moveTo>
                  <a:pt x="0" y="0"/>
                </a:moveTo>
                <a:lnTo>
                  <a:pt x="18287280" y="0"/>
                </a:lnTo>
                <a:lnTo>
                  <a:pt x="18287280" y="10286640"/>
                </a:lnTo>
                <a:lnTo>
                  <a:pt x="0" y="10286640"/>
                </a:lnTo>
                <a:lnTo>
                  <a:pt x="0" y="0"/>
                </a:lnTo>
                <a:close/>
              </a:path>
            </a:pathLst>
          </a:custGeom>
          <a:blipFill>
            <a:blip r:embed="rId2"/>
            <a:stretch>
              <a:fillRect b="-18489"/>
            </a:stretch>
          </a:blipFill>
        </p:spPr>
      </p:sp>
      <p:grpSp>
        <p:nvGrpSpPr>
          <p:cNvPr id="4" name="Group 4"/>
          <p:cNvGrpSpPr/>
          <p:nvPr/>
        </p:nvGrpSpPr>
        <p:grpSpPr>
          <a:xfrm>
            <a:off x="1387208" y="2228400"/>
            <a:ext cx="11466288" cy="2110172"/>
            <a:chOff x="1082239" y="-2192667"/>
            <a:chExt cx="15288382" cy="2813563"/>
          </a:xfrm>
        </p:grpSpPr>
        <p:sp>
          <p:nvSpPr>
            <p:cNvPr id="5" name="Freeform 5"/>
            <p:cNvSpPr/>
            <p:nvPr/>
          </p:nvSpPr>
          <p:spPr>
            <a:xfrm>
              <a:off x="1082239" y="-224971"/>
              <a:ext cx="15288382" cy="845867"/>
            </a:xfrm>
            <a:custGeom>
              <a:avLst/>
              <a:gdLst/>
              <a:ahLst/>
              <a:cxnLst/>
              <a:rect l="l" t="t" r="r" b="b"/>
              <a:pathLst>
                <a:path w="15288382" h="2813563">
                  <a:moveTo>
                    <a:pt x="0" y="0"/>
                  </a:moveTo>
                  <a:lnTo>
                    <a:pt x="15288382" y="0"/>
                  </a:lnTo>
                  <a:lnTo>
                    <a:pt x="15288382" y="2813563"/>
                  </a:lnTo>
                  <a:lnTo>
                    <a:pt x="0" y="2813563"/>
                  </a:lnTo>
                  <a:close/>
                </a:path>
              </a:pathLst>
            </a:custGeom>
            <a:solidFill>
              <a:srgbClr val="000000">
                <a:alpha val="0"/>
              </a:srgbClr>
            </a:solidFill>
          </p:spPr>
        </p:sp>
        <p:sp>
          <p:nvSpPr>
            <p:cNvPr id="6" name="TextBox 6"/>
            <p:cNvSpPr txBox="1"/>
            <p:nvPr/>
          </p:nvSpPr>
          <p:spPr>
            <a:xfrm>
              <a:off x="1082239" y="-2192667"/>
              <a:ext cx="15288381" cy="2813563"/>
            </a:xfrm>
            <a:prstGeom prst="rect">
              <a:avLst/>
            </a:prstGeom>
          </p:spPr>
          <p:txBody>
            <a:bodyPr lIns="0" tIns="0" rIns="0" bIns="0" rtlCol="0" anchor="b"/>
            <a:lstStyle/>
            <a:p>
              <a:pPr algn="l">
                <a:lnSpc>
                  <a:spcPts val="14040"/>
                </a:lnSpc>
              </a:pPr>
              <a:r>
                <a:rPr lang="en-US" sz="11700" spc="-2" dirty="0">
                  <a:solidFill>
                    <a:srgbClr val="000000"/>
                  </a:solidFill>
                  <a:latin typeface="Pinyon Script"/>
                  <a:ea typeface="Pinyon Script"/>
                  <a:cs typeface="Pinyon Script"/>
                  <a:sym typeface="Pinyon Script"/>
                </a:rPr>
                <a:t>Implementation</a:t>
              </a:r>
            </a:p>
          </p:txBody>
        </p:sp>
      </p:grpSp>
      <p:grpSp>
        <p:nvGrpSpPr>
          <p:cNvPr id="7" name="Group 7"/>
          <p:cNvGrpSpPr/>
          <p:nvPr/>
        </p:nvGrpSpPr>
        <p:grpSpPr>
          <a:xfrm>
            <a:off x="781200" y="247680"/>
            <a:ext cx="2437920" cy="1980720"/>
            <a:chOff x="0" y="0"/>
            <a:chExt cx="3250560" cy="2640960"/>
          </a:xfrm>
        </p:grpSpPr>
        <p:sp>
          <p:nvSpPr>
            <p:cNvPr id="8" name="Freeform 8"/>
            <p:cNvSpPr/>
            <p:nvPr/>
          </p:nvSpPr>
          <p:spPr>
            <a:xfrm>
              <a:off x="0" y="0"/>
              <a:ext cx="3250560" cy="2640960"/>
            </a:xfrm>
            <a:custGeom>
              <a:avLst/>
              <a:gdLst/>
              <a:ahLst/>
              <a:cxnLst/>
              <a:rect l="l" t="t" r="r" b="b"/>
              <a:pathLst>
                <a:path w="3250560" h="2640960">
                  <a:moveTo>
                    <a:pt x="0" y="0"/>
                  </a:moveTo>
                  <a:lnTo>
                    <a:pt x="3250560" y="0"/>
                  </a:lnTo>
                  <a:lnTo>
                    <a:pt x="3250560" y="2640960"/>
                  </a:lnTo>
                  <a:lnTo>
                    <a:pt x="0" y="2640960"/>
                  </a:lnTo>
                  <a:close/>
                </a:path>
              </a:pathLst>
            </a:custGeom>
            <a:solidFill>
              <a:srgbClr val="000000">
                <a:alpha val="0"/>
              </a:srgbClr>
            </a:solidFill>
          </p:spPr>
        </p:sp>
        <p:sp>
          <p:nvSpPr>
            <p:cNvPr id="9" name="TextBox 9"/>
            <p:cNvSpPr txBox="1"/>
            <p:nvPr/>
          </p:nvSpPr>
          <p:spPr>
            <a:xfrm>
              <a:off x="0" y="0"/>
              <a:ext cx="3250560" cy="2640960"/>
            </a:xfrm>
            <a:prstGeom prst="rect">
              <a:avLst/>
            </a:prstGeom>
          </p:spPr>
          <p:txBody>
            <a:bodyPr lIns="0" tIns="0" rIns="0" bIns="0" rtlCol="0" anchor="ctr"/>
            <a:lstStyle/>
            <a:p>
              <a:pPr algn="l">
                <a:lnSpc>
                  <a:spcPts val="14255"/>
                </a:lnSpc>
              </a:pPr>
              <a:r>
                <a:rPr lang="en-US" sz="11879" spc="-2">
                  <a:solidFill>
                    <a:srgbClr val="000000"/>
                  </a:solidFill>
                  <a:latin typeface="Pinyon Script"/>
                  <a:ea typeface="Pinyon Script"/>
                  <a:cs typeface="Pinyon Script"/>
                  <a:sym typeface="Pinyon Script"/>
                </a:rPr>
                <a:t>04</a:t>
              </a:r>
            </a:p>
          </p:txBody>
        </p:sp>
      </p:grpSp>
      <p:pic>
        <p:nvPicPr>
          <p:cNvPr id="11" name="Picture 10">
            <a:extLst>
              <a:ext uri="{FF2B5EF4-FFF2-40B4-BE49-F238E27FC236}">
                <a16:creationId xmlns:a16="http://schemas.microsoft.com/office/drawing/2014/main" id="{78F08DE4-F0D1-7CBC-7658-4098FE162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0400" y="76200"/>
            <a:ext cx="6807200" cy="102108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EC0D4"/>
        </a:solidFill>
        <a:effectLst/>
      </p:bgPr>
    </p:bg>
    <p:spTree>
      <p:nvGrpSpPr>
        <p:cNvPr id="1" name=""/>
        <p:cNvGrpSpPr/>
        <p:nvPr/>
      </p:nvGrpSpPr>
      <p:grpSpPr>
        <a:xfrm>
          <a:off x="0" y="0"/>
          <a:ext cx="0" cy="0"/>
          <a:chOff x="0" y="0"/>
          <a:chExt cx="0" cy="0"/>
        </a:xfrm>
      </p:grpSpPr>
      <p:grpSp>
        <p:nvGrpSpPr>
          <p:cNvPr id="2" name="Group 2"/>
          <p:cNvGrpSpPr/>
          <p:nvPr/>
        </p:nvGrpSpPr>
        <p:grpSpPr>
          <a:xfrm>
            <a:off x="1752600" y="2072788"/>
            <a:ext cx="17163360" cy="1389600"/>
            <a:chOff x="0" y="0"/>
            <a:chExt cx="22884480" cy="1852800"/>
          </a:xfrm>
          <a:solidFill>
            <a:srgbClr val="CCFFFF"/>
          </a:solidFill>
        </p:grpSpPr>
        <p:sp>
          <p:nvSpPr>
            <p:cNvPr id="3" name="Freeform 3"/>
            <p:cNvSpPr/>
            <p:nvPr/>
          </p:nvSpPr>
          <p:spPr>
            <a:xfrm>
              <a:off x="0" y="0"/>
              <a:ext cx="22884481" cy="1852800"/>
            </a:xfrm>
            <a:custGeom>
              <a:avLst/>
              <a:gdLst/>
              <a:ahLst/>
              <a:cxnLst/>
              <a:rect l="l" t="t" r="r" b="b"/>
              <a:pathLst>
                <a:path w="22884481" h="1852800">
                  <a:moveTo>
                    <a:pt x="0" y="0"/>
                  </a:moveTo>
                  <a:lnTo>
                    <a:pt x="22884481" y="0"/>
                  </a:lnTo>
                  <a:lnTo>
                    <a:pt x="22884481" y="1852800"/>
                  </a:lnTo>
                  <a:lnTo>
                    <a:pt x="0" y="1852800"/>
                  </a:lnTo>
                  <a:close/>
                </a:path>
              </a:pathLst>
            </a:custGeom>
            <a:grpFill/>
          </p:spPr>
        </p:sp>
        <p:sp>
          <p:nvSpPr>
            <p:cNvPr id="4" name="TextBox 4"/>
            <p:cNvSpPr txBox="1"/>
            <p:nvPr/>
          </p:nvSpPr>
          <p:spPr>
            <a:xfrm>
              <a:off x="0" y="0"/>
              <a:ext cx="22884480" cy="1852800"/>
            </a:xfrm>
            <a:prstGeom prst="rect">
              <a:avLst/>
            </a:prstGeom>
            <a:grpFill/>
          </p:spPr>
          <p:txBody>
            <a:bodyPr lIns="0" tIns="0" rIns="0" bIns="0" rtlCol="0" anchor="t"/>
            <a:lstStyle/>
            <a:p>
              <a:pPr algn="l">
                <a:lnSpc>
                  <a:spcPts val="9503"/>
                </a:lnSpc>
              </a:pPr>
              <a:r>
                <a:rPr lang="en-US" sz="7919" spc="-2" dirty="0">
                  <a:solidFill>
                    <a:srgbClr val="000000"/>
                  </a:solidFill>
                  <a:latin typeface="Pinyon Script"/>
                  <a:ea typeface="Pinyon Script"/>
                  <a:cs typeface="Pinyon Script"/>
                  <a:sym typeface="Pinyon Script"/>
                </a:rPr>
                <a:t>Programming with C</a:t>
              </a:r>
            </a:p>
          </p:txBody>
        </p:sp>
      </p:grpSp>
      <p:grpSp>
        <p:nvGrpSpPr>
          <p:cNvPr id="5" name="Group 5"/>
          <p:cNvGrpSpPr/>
          <p:nvPr/>
        </p:nvGrpSpPr>
        <p:grpSpPr>
          <a:xfrm>
            <a:off x="3581400" y="4050776"/>
            <a:ext cx="14248680" cy="5207524"/>
            <a:chOff x="-4165280" y="-9525"/>
            <a:chExt cx="18998240" cy="6943365"/>
          </a:xfrm>
        </p:grpSpPr>
        <p:sp>
          <p:nvSpPr>
            <p:cNvPr id="6" name="Freeform 6"/>
            <p:cNvSpPr/>
            <p:nvPr/>
          </p:nvSpPr>
          <p:spPr>
            <a:xfrm>
              <a:off x="0" y="0"/>
              <a:ext cx="14832960" cy="6933840"/>
            </a:xfrm>
            <a:custGeom>
              <a:avLst/>
              <a:gdLst/>
              <a:ahLst/>
              <a:cxnLst/>
              <a:rect l="l" t="t" r="r" b="b"/>
              <a:pathLst>
                <a:path w="14832960" h="6933840">
                  <a:moveTo>
                    <a:pt x="0" y="0"/>
                  </a:moveTo>
                  <a:lnTo>
                    <a:pt x="14832960" y="0"/>
                  </a:lnTo>
                  <a:lnTo>
                    <a:pt x="14832960" y="6933840"/>
                  </a:lnTo>
                  <a:lnTo>
                    <a:pt x="0" y="6933840"/>
                  </a:lnTo>
                  <a:close/>
                </a:path>
              </a:pathLst>
            </a:custGeom>
            <a:solidFill>
              <a:srgbClr val="000000">
                <a:alpha val="0"/>
              </a:srgbClr>
            </a:solidFill>
          </p:spPr>
        </p:sp>
        <p:sp>
          <p:nvSpPr>
            <p:cNvPr id="7" name="TextBox 7"/>
            <p:cNvSpPr txBox="1"/>
            <p:nvPr/>
          </p:nvSpPr>
          <p:spPr>
            <a:xfrm>
              <a:off x="-4165280" y="-9525"/>
              <a:ext cx="18998240" cy="6943365"/>
            </a:xfrm>
            <a:prstGeom prst="rect">
              <a:avLst/>
            </a:prstGeom>
            <a:blipFill>
              <a:blip r:embed="rId2"/>
              <a:stretch>
                <a:fillRect b="-18489"/>
              </a:stretch>
            </a:blipFill>
          </p:spPr>
          <p:txBody>
            <a:bodyPr lIns="0" tIns="0" rIns="0" bIns="0" rtlCol="0" anchor="t"/>
            <a:lstStyle/>
            <a:p>
              <a:pPr algn="l">
                <a:lnSpc>
                  <a:spcPts val="4800"/>
                </a:lnSpc>
              </a:pPr>
              <a:r>
                <a:rPr lang="en-US" sz="4800" spc="-2" dirty="0">
                  <a:solidFill>
                    <a:srgbClr val="000000"/>
                  </a:solidFill>
                  <a:latin typeface="Monotype Corsiva" panose="03010101010201010101" pitchFamily="66" charset="0"/>
                  <a:ea typeface="Bricolage Grotesque"/>
                  <a:cs typeface="Bricolage Grotesque"/>
                  <a:sym typeface="Bricolage Grotesque"/>
                </a:rPr>
                <a:t>The development of the car sales tracking system is done in the C programming language, which is known for its efficiency and performance in handling system-level operations. </a:t>
              </a:r>
            </a:p>
            <a:p>
              <a:pPr algn="l">
                <a:lnSpc>
                  <a:spcPts val="4800"/>
                </a:lnSpc>
              </a:pPr>
              <a:endParaRPr lang="en-US" sz="4800" spc="-2" dirty="0">
                <a:solidFill>
                  <a:srgbClr val="000000"/>
                </a:solidFill>
                <a:latin typeface="Monotype Corsiva" panose="03010101010201010101" pitchFamily="66" charset="0"/>
                <a:ea typeface="Bricolage Grotesque"/>
                <a:cs typeface="Bricolage Grotesque"/>
                <a:sym typeface="Bricolage Grotesque"/>
              </a:endParaRPr>
            </a:p>
            <a:p>
              <a:pPr algn="l">
                <a:lnSpc>
                  <a:spcPts val="4800"/>
                </a:lnSpc>
              </a:pPr>
              <a:r>
                <a:rPr lang="en-US" sz="4800" spc="-2" dirty="0">
                  <a:solidFill>
                    <a:srgbClr val="000000"/>
                  </a:solidFill>
                  <a:latin typeface="Monotype Corsiva" panose="03010101010201010101" pitchFamily="66" charset="0"/>
                  <a:ea typeface="Bricolage Grotesque"/>
                  <a:cs typeface="Bricolage Grotesque"/>
                  <a:sym typeface="Bricolage Grotesque"/>
                </a:rPr>
                <a:t>This programming choice enables robust handling of input/output operations and ensures reliable interaction with both hardware components and database systems.</a:t>
              </a:r>
            </a:p>
          </p:txBody>
        </p:sp>
      </p:grpSp>
      <p:pic>
        <p:nvPicPr>
          <p:cNvPr id="9" name="Picture 8">
            <a:extLst>
              <a:ext uri="{FF2B5EF4-FFF2-40B4-BE49-F238E27FC236}">
                <a16:creationId xmlns:a16="http://schemas.microsoft.com/office/drawing/2014/main" id="{8A369242-1CDE-4A33-971F-BB2B3AB50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00" y="1380204"/>
            <a:ext cx="2667000" cy="2667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60">
          <a:fgClr>
            <a:srgbClr val="CCFFFF"/>
          </a:fgClr>
          <a:bgClr>
            <a:schemeClr val="bg1"/>
          </a:bgClr>
        </a:pattFill>
        <a:effectLst/>
      </p:bgPr>
    </p:bg>
    <p:spTree>
      <p:nvGrpSpPr>
        <p:cNvPr id="1" name=""/>
        <p:cNvGrpSpPr/>
        <p:nvPr/>
      </p:nvGrpSpPr>
      <p:grpSpPr>
        <a:xfrm>
          <a:off x="0" y="0"/>
          <a:ext cx="0" cy="0"/>
          <a:chOff x="0" y="0"/>
          <a:chExt cx="0" cy="0"/>
        </a:xfrm>
      </p:grpSpPr>
      <p:sp>
        <p:nvSpPr>
          <p:cNvPr id="2" name="Freeform 2"/>
          <p:cNvSpPr/>
          <p:nvPr/>
        </p:nvSpPr>
        <p:spPr>
          <a:xfrm>
            <a:off x="0" y="0"/>
            <a:ext cx="6855840" cy="10286640"/>
          </a:xfrm>
          <a:custGeom>
            <a:avLst/>
            <a:gdLst/>
            <a:ahLst/>
            <a:cxnLst/>
            <a:rect l="l" t="t" r="r" b="b"/>
            <a:pathLst>
              <a:path w="6855840" h="10286640">
                <a:moveTo>
                  <a:pt x="0" y="0"/>
                </a:moveTo>
                <a:lnTo>
                  <a:pt x="6855840" y="0"/>
                </a:lnTo>
                <a:lnTo>
                  <a:pt x="6855840" y="10286640"/>
                </a:lnTo>
                <a:lnTo>
                  <a:pt x="0" y="10286640"/>
                </a:lnTo>
                <a:lnTo>
                  <a:pt x="0" y="0"/>
                </a:lnTo>
                <a:close/>
              </a:path>
            </a:pathLst>
          </a:custGeom>
          <a:blipFill>
            <a:blip r:embed="rId2"/>
            <a:stretch>
              <a:fillRect l="-1323" r="-1390"/>
            </a:stretch>
          </a:blipFill>
        </p:spPr>
      </p:sp>
      <p:grpSp>
        <p:nvGrpSpPr>
          <p:cNvPr id="3" name="Group 3"/>
          <p:cNvGrpSpPr/>
          <p:nvPr/>
        </p:nvGrpSpPr>
        <p:grpSpPr>
          <a:xfrm>
            <a:off x="7220160" y="297542"/>
            <a:ext cx="11067840" cy="3191783"/>
            <a:chOff x="0" y="0"/>
            <a:chExt cx="14757120" cy="4255710"/>
          </a:xfrm>
        </p:grpSpPr>
        <p:sp>
          <p:nvSpPr>
            <p:cNvPr id="4" name="Freeform 4"/>
            <p:cNvSpPr/>
            <p:nvPr/>
          </p:nvSpPr>
          <p:spPr>
            <a:xfrm>
              <a:off x="0" y="0"/>
              <a:ext cx="14146560" cy="3253669"/>
            </a:xfrm>
            <a:custGeom>
              <a:avLst/>
              <a:gdLst/>
              <a:ahLst/>
              <a:cxnLst/>
              <a:rect l="l" t="t" r="r" b="b"/>
              <a:pathLst>
                <a:path w="14146560" h="3253669">
                  <a:moveTo>
                    <a:pt x="0" y="0"/>
                  </a:moveTo>
                  <a:lnTo>
                    <a:pt x="14146560" y="0"/>
                  </a:lnTo>
                  <a:lnTo>
                    <a:pt x="14146560" y="3253669"/>
                  </a:lnTo>
                  <a:lnTo>
                    <a:pt x="0" y="3253669"/>
                  </a:lnTo>
                  <a:close/>
                </a:path>
              </a:pathLst>
            </a:custGeom>
            <a:solidFill>
              <a:srgbClr val="000000">
                <a:alpha val="0"/>
              </a:srgbClr>
            </a:solidFill>
          </p:spPr>
        </p:sp>
        <p:sp>
          <p:nvSpPr>
            <p:cNvPr id="5" name="TextBox 5"/>
            <p:cNvSpPr txBox="1"/>
            <p:nvPr/>
          </p:nvSpPr>
          <p:spPr>
            <a:xfrm>
              <a:off x="610560" y="1002041"/>
              <a:ext cx="14146560" cy="3253669"/>
            </a:xfrm>
            <a:prstGeom prst="rect">
              <a:avLst/>
            </a:prstGeom>
          </p:spPr>
          <p:txBody>
            <a:bodyPr lIns="0" tIns="0" rIns="0" bIns="0" rtlCol="0" anchor="b"/>
            <a:lstStyle/>
            <a:p>
              <a:pPr algn="l">
                <a:lnSpc>
                  <a:spcPts val="9600"/>
                </a:lnSpc>
              </a:pPr>
              <a:r>
                <a:rPr lang="en-US" sz="8000" spc="-2" dirty="0">
                  <a:solidFill>
                    <a:srgbClr val="000000"/>
                  </a:solidFill>
                  <a:latin typeface="Pinyon Script"/>
                  <a:ea typeface="Pinyon Script"/>
                  <a:cs typeface="Pinyon Script"/>
                  <a:sym typeface="Pinyon Script"/>
                </a:rPr>
                <a:t>Different modules in the system are :</a:t>
              </a:r>
            </a:p>
          </p:txBody>
        </p:sp>
      </p:grpSp>
      <p:grpSp>
        <p:nvGrpSpPr>
          <p:cNvPr id="6" name="Group 6"/>
          <p:cNvGrpSpPr/>
          <p:nvPr/>
        </p:nvGrpSpPr>
        <p:grpSpPr>
          <a:xfrm>
            <a:off x="7220160" y="4248000"/>
            <a:ext cx="10609920" cy="5123520"/>
            <a:chOff x="0" y="0"/>
            <a:chExt cx="14146560" cy="6831360"/>
          </a:xfrm>
        </p:grpSpPr>
        <p:sp>
          <p:nvSpPr>
            <p:cNvPr id="7" name="Freeform 7"/>
            <p:cNvSpPr/>
            <p:nvPr/>
          </p:nvSpPr>
          <p:spPr>
            <a:xfrm>
              <a:off x="0" y="0"/>
              <a:ext cx="14146560" cy="6831360"/>
            </a:xfrm>
            <a:custGeom>
              <a:avLst/>
              <a:gdLst/>
              <a:ahLst/>
              <a:cxnLst/>
              <a:rect l="l" t="t" r="r" b="b"/>
              <a:pathLst>
                <a:path w="14146560" h="6831360">
                  <a:moveTo>
                    <a:pt x="0" y="0"/>
                  </a:moveTo>
                  <a:lnTo>
                    <a:pt x="14146560" y="0"/>
                  </a:lnTo>
                  <a:lnTo>
                    <a:pt x="14146560" y="6831360"/>
                  </a:lnTo>
                  <a:lnTo>
                    <a:pt x="0" y="6831360"/>
                  </a:lnTo>
                  <a:close/>
                </a:path>
              </a:pathLst>
            </a:custGeom>
            <a:solidFill>
              <a:srgbClr val="000000">
                <a:alpha val="0"/>
              </a:srgbClr>
            </a:solidFill>
          </p:spPr>
        </p:sp>
        <p:sp>
          <p:nvSpPr>
            <p:cNvPr id="8" name="TextBox 8"/>
            <p:cNvSpPr txBox="1"/>
            <p:nvPr/>
          </p:nvSpPr>
          <p:spPr>
            <a:xfrm>
              <a:off x="0" y="-9525"/>
              <a:ext cx="14146560" cy="6840885"/>
            </a:xfrm>
            <a:prstGeom prst="rect">
              <a:avLst/>
            </a:prstGeom>
          </p:spPr>
          <p:txBody>
            <a:bodyPr lIns="0" tIns="0" rIns="0" bIns="0" rtlCol="0" anchor="t"/>
            <a:lstStyle/>
            <a:p>
              <a:pPr>
                <a:lnSpc>
                  <a:spcPct val="115000"/>
                </a:lnSpc>
                <a:spcAft>
                  <a:spcPts val="800"/>
                </a:spcAft>
              </a:pPr>
              <a:r>
                <a:rPr lang="en-GB" sz="2800" i="1" u="sng" kern="100" dirty="0">
                  <a:solidFill>
                    <a:srgbClr val="000000"/>
                  </a:solidFill>
                  <a:effectLst>
                    <a:outerShdw blurRad="38100" dist="12700" dir="2700000" algn="tl">
                      <a:srgbClr val="000000">
                        <a:alpha val="39999"/>
                      </a:srgbClr>
                    </a:outerShdw>
                  </a:effectLst>
                  <a:latin typeface="Times New Roman" panose="02020603050405020304" pitchFamily="18" charset="0"/>
                  <a:ea typeface="SimSun" panose="02010600030101010101" pitchFamily="2" charset="-122"/>
                  <a:cs typeface="SimSun" panose="02010600030101010101" pitchFamily="2" charset="-122"/>
                </a:rPr>
                <a:t>P</a:t>
              </a:r>
              <a:r>
                <a:rPr lang="en-GB" sz="2800" i="1" u="sng" kern="100" dirty="0">
                  <a:ln>
                    <a:noFill/>
                  </a:ln>
                  <a:solidFill>
                    <a:srgbClr val="000000"/>
                  </a:solidFill>
                  <a:effectLst>
                    <a:outerShdw blurRad="38100" dist="12700" dir="2700000" algn="tl">
                      <a:srgbClr val="000000">
                        <a:alpha val="39999"/>
                      </a:srgbClr>
                    </a:outerShdw>
                  </a:effectLst>
                  <a:latin typeface="Times New Roman" panose="02020603050405020304" pitchFamily="18" charset="0"/>
                  <a:ea typeface="SimSun" panose="02010600030101010101" pitchFamily="2" charset="-122"/>
                  <a:cs typeface="SimSun" panose="02010600030101010101" pitchFamily="2" charset="-122"/>
                </a:rPr>
                <a:t>roposed Modules</a:t>
              </a:r>
              <a:r>
                <a:rPr lang="en-GB" sz="2800" kern="100" dirty="0">
                  <a:ln>
                    <a:noFill/>
                  </a:ln>
                  <a:solidFill>
                    <a:srgbClr val="000000"/>
                  </a:solidFill>
                  <a:effectLst>
                    <a:outerShdw blurRad="38100" dist="12700" dir="2700000" algn="tl">
                      <a:srgbClr val="000000">
                        <a:alpha val="39999"/>
                      </a:srgbClr>
                    </a:outerShdw>
                  </a:effectLst>
                  <a:latin typeface="Times New Roman" panose="02020603050405020304" pitchFamily="18" charset="0"/>
                  <a:ea typeface="SimSun" panose="02010600030101010101" pitchFamily="2" charset="-122"/>
                  <a:cs typeface="SimSun" panose="02010600030101010101" pitchFamily="2" charset="-122"/>
                </a:rPr>
                <a:t>: 								</a:t>
              </a:r>
              <a:endParaRPr lang="en-IN" sz="2800" kern="100" dirty="0">
                <a:effectLst/>
                <a:latin typeface="Aptos" panose="020B0004020202020204" pitchFamily="34" charset="0"/>
                <a:ea typeface="SimSun" panose="02010600030101010101" pitchFamily="2" charset="-122"/>
                <a:cs typeface="SimSun" panose="02010600030101010101" pitchFamily="2" charset="-122"/>
              </a:endParaRPr>
            </a:p>
            <a:p>
              <a:pPr marL="457200" indent="-457200">
                <a:lnSpc>
                  <a:spcPct val="115000"/>
                </a:lnSpc>
                <a:spcAft>
                  <a:spcPts val="800"/>
                </a:spcAft>
                <a:buFont typeface="Wingdings" panose="05000000000000000000" pitchFamily="2" charset="2"/>
                <a:buChar char="Ø"/>
              </a:pPr>
              <a:r>
                <a:rPr lang="en-GB" sz="2800" kern="100" dirty="0">
                  <a:ln>
                    <a:noFill/>
                  </a:ln>
                  <a:solidFill>
                    <a:srgbClr val="000000"/>
                  </a:solidFill>
                  <a:effectLst>
                    <a:outerShdw blurRad="38100" dist="12700" dir="2700000" algn="tl">
                      <a:srgbClr val="000000">
                        <a:alpha val="39999"/>
                      </a:srgbClr>
                    </a:outerShdw>
                  </a:effectLst>
                  <a:latin typeface="Times New Roman" panose="02020603050405020304" pitchFamily="18" charset="0"/>
                  <a:ea typeface="SimSun" panose="02010600030101010101" pitchFamily="2" charset="-122"/>
                  <a:cs typeface="SimSun" panose="02010600030101010101" pitchFamily="2" charset="-122"/>
                </a:rPr>
                <a:t>1. Authentication Module: Secure login and user access control.</a:t>
              </a:r>
              <a:endParaRPr lang="en-IN" sz="2800" kern="100" dirty="0">
                <a:effectLst/>
                <a:latin typeface="Aptos" panose="020B0004020202020204" pitchFamily="34" charset="0"/>
                <a:ea typeface="SimSun" panose="02010600030101010101" pitchFamily="2" charset="-122"/>
                <a:cs typeface="SimSun" panose="02010600030101010101" pitchFamily="2" charset="-122"/>
              </a:endParaRPr>
            </a:p>
            <a:p>
              <a:pPr marL="457200" indent="-457200">
                <a:lnSpc>
                  <a:spcPct val="115000"/>
                </a:lnSpc>
                <a:spcAft>
                  <a:spcPts val="800"/>
                </a:spcAft>
                <a:buFont typeface="Wingdings" panose="05000000000000000000" pitchFamily="2" charset="2"/>
                <a:buChar char="Ø"/>
              </a:pPr>
              <a:r>
                <a:rPr lang="en-GB" sz="2800" kern="100" dirty="0">
                  <a:ln>
                    <a:noFill/>
                  </a:ln>
                  <a:solidFill>
                    <a:srgbClr val="000000"/>
                  </a:solidFill>
                  <a:effectLst>
                    <a:outerShdw blurRad="38100" dist="12700" dir="2700000" algn="tl">
                      <a:srgbClr val="000000">
                        <a:alpha val="39999"/>
                      </a:srgbClr>
                    </a:outerShdw>
                  </a:effectLst>
                  <a:latin typeface="Times New Roman" panose="02020603050405020304" pitchFamily="18" charset="0"/>
                  <a:ea typeface="SimSun" panose="02010600030101010101" pitchFamily="2" charset="-122"/>
                  <a:cs typeface="SimSun" panose="02010600030101010101" pitchFamily="2" charset="-122"/>
                </a:rPr>
                <a:t>2. Sales Entry Module: Input and manage car sales data</a:t>
              </a:r>
              <a:r>
                <a:rPr lang="en-US" sz="2800" kern="100" dirty="0">
                  <a:ln>
                    <a:noFill/>
                  </a:ln>
                  <a:solidFill>
                    <a:srgbClr val="000000"/>
                  </a:solidFill>
                  <a:effectLst>
                    <a:outerShdw blurRad="38100" dist="12700" dir="2700000" algn="tl">
                      <a:srgbClr val="000000">
                        <a:alpha val="39999"/>
                      </a:srgbClr>
                    </a:outerShdw>
                  </a:effectLst>
                  <a:latin typeface="Times New Roman" panose="02020603050405020304" pitchFamily="18" charset="0"/>
                  <a:ea typeface="SimSun" panose="02010600030101010101" pitchFamily="2" charset="-122"/>
                  <a:cs typeface="SimSun" panose="02010600030101010101" pitchFamily="2" charset="-122"/>
                </a:rPr>
                <a:t> and customer's personal details like name address.</a:t>
              </a:r>
              <a:endParaRPr lang="en-IN" sz="2800" kern="100" dirty="0">
                <a:effectLst/>
                <a:latin typeface="Aptos" panose="020B0004020202020204" pitchFamily="34" charset="0"/>
                <a:ea typeface="SimSun" panose="02010600030101010101" pitchFamily="2" charset="-122"/>
                <a:cs typeface="SimSun" panose="02010600030101010101" pitchFamily="2" charset="-122"/>
              </a:endParaRPr>
            </a:p>
            <a:p>
              <a:pPr marL="457200" indent="-457200">
                <a:lnSpc>
                  <a:spcPct val="115000"/>
                </a:lnSpc>
                <a:spcAft>
                  <a:spcPts val="800"/>
                </a:spcAft>
                <a:buFont typeface="Wingdings" panose="05000000000000000000" pitchFamily="2" charset="2"/>
                <a:buChar char="Ø"/>
              </a:pPr>
              <a:r>
                <a:rPr lang="en-GB" sz="2800" kern="100" dirty="0">
                  <a:ln>
                    <a:noFill/>
                  </a:ln>
                  <a:solidFill>
                    <a:srgbClr val="000000"/>
                  </a:solidFill>
                  <a:effectLst>
                    <a:outerShdw blurRad="38100" dist="12700" dir="2700000" algn="tl">
                      <a:srgbClr val="000000">
                        <a:alpha val="39999"/>
                      </a:srgbClr>
                    </a:outerShdw>
                  </a:effectLst>
                  <a:latin typeface="Times New Roman" panose="02020603050405020304" pitchFamily="18" charset="0"/>
                  <a:ea typeface="SimSun" panose="02010600030101010101" pitchFamily="2" charset="-122"/>
                  <a:cs typeface="SimSun" panose="02010600030101010101" pitchFamily="2" charset="-122"/>
                </a:rPr>
                <a:t>3. Reporting Module: Generate sales reports based on brand, model, and date</a:t>
              </a:r>
              <a:r>
                <a:rPr lang="en-US" sz="2800" kern="100" dirty="0">
                  <a:ln>
                    <a:noFill/>
                  </a:ln>
                  <a:solidFill>
                    <a:srgbClr val="000000"/>
                  </a:solidFill>
                  <a:effectLst>
                    <a:outerShdw blurRad="38100" dist="12700" dir="2700000" algn="tl">
                      <a:srgbClr val="000000">
                        <a:alpha val="39999"/>
                      </a:srgbClr>
                    </a:outerShdw>
                  </a:effectLst>
                  <a:latin typeface="Times New Roman" panose="02020603050405020304" pitchFamily="18" charset="0"/>
                  <a:ea typeface="SimSun" panose="02010600030101010101" pitchFamily="2" charset="-122"/>
                  <a:cs typeface="SimSun" panose="02010600030101010101" pitchFamily="2" charset="-122"/>
                </a:rPr>
                <a:t> of purchase, price, number.</a:t>
              </a:r>
              <a:endParaRPr lang="en-IN" sz="2800" kern="100" dirty="0">
                <a:effectLst/>
                <a:latin typeface="Aptos" panose="020B0004020202020204" pitchFamily="34" charset="0"/>
                <a:ea typeface="SimSun" panose="02010600030101010101" pitchFamily="2" charset="-122"/>
                <a:cs typeface="SimSun" panose="02010600030101010101" pitchFamily="2" charset="-122"/>
              </a:endParaRPr>
            </a:p>
            <a:p>
              <a:pPr marL="457200" indent="-457200">
                <a:lnSpc>
                  <a:spcPct val="115000"/>
                </a:lnSpc>
                <a:spcAft>
                  <a:spcPts val="800"/>
                </a:spcAft>
                <a:buFont typeface="Wingdings" panose="05000000000000000000" pitchFamily="2" charset="2"/>
                <a:buChar char="Ø"/>
              </a:pPr>
              <a:r>
                <a:rPr lang="en-GB" sz="2800" kern="100" dirty="0">
                  <a:ln>
                    <a:noFill/>
                  </a:ln>
                  <a:solidFill>
                    <a:srgbClr val="000000"/>
                  </a:solidFill>
                  <a:effectLst>
                    <a:outerShdw blurRad="38100" dist="12700" dir="2700000" algn="tl">
                      <a:srgbClr val="000000">
                        <a:alpha val="39999"/>
                      </a:srgbClr>
                    </a:outerShdw>
                  </a:effectLst>
                  <a:latin typeface="Times New Roman" panose="02020603050405020304" pitchFamily="18" charset="0"/>
                  <a:ea typeface="SimSun" panose="02010600030101010101" pitchFamily="2" charset="-122"/>
                  <a:cs typeface="SimSun" panose="02010600030101010101" pitchFamily="2" charset="-122"/>
                </a:rPr>
                <a:t>4. Inventory Management Module: Track available stock and sold vehicles</a:t>
              </a:r>
              <a:r>
                <a:rPr lang="en-US" sz="2800" kern="100" dirty="0">
                  <a:ln>
                    <a:noFill/>
                  </a:ln>
                  <a:solidFill>
                    <a:srgbClr val="000000"/>
                  </a:solidFill>
                  <a:effectLst>
                    <a:outerShdw blurRad="38100" dist="12700" dir="2700000" algn="tl">
                      <a:srgbClr val="000000">
                        <a:alpha val="39999"/>
                      </a:srgbClr>
                    </a:outerShdw>
                  </a:effectLst>
                  <a:latin typeface="Times New Roman" panose="02020603050405020304" pitchFamily="18" charset="0"/>
                  <a:ea typeface="SimSun" panose="02010600030101010101" pitchFamily="2" charset="-122"/>
                  <a:cs typeface="SimSun" panose="02010600030101010101" pitchFamily="2" charset="-122"/>
                </a:rPr>
                <a:t> and have an overall comparison regarding the same.</a:t>
              </a:r>
              <a:endParaRPr lang="en-IN" sz="2800" kern="100" dirty="0">
                <a:effectLst/>
                <a:latin typeface="Aptos" panose="020B0004020202020204" pitchFamily="34" charset="0"/>
                <a:ea typeface="SimSun" panose="02010600030101010101" pitchFamily="2" charset="-122"/>
                <a:cs typeface="SimSun" panose="02010600030101010101" pitchFamily="2" charset="-122"/>
              </a:endParaRPr>
            </a:p>
            <a:p>
              <a:pPr algn="l">
                <a:lnSpc>
                  <a:spcPts val="4800"/>
                </a:lnSpc>
              </a:pPr>
              <a:endParaRPr lang="en-US" sz="4000" spc="-2" dirty="0">
                <a:solidFill>
                  <a:srgbClr val="000000"/>
                </a:solidFill>
                <a:latin typeface="Bricolage Grotesque"/>
                <a:ea typeface="Bricolage Grotesque"/>
                <a:cs typeface="Bricolage Grotesque"/>
                <a:sym typeface="Bricolage Grotesque"/>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7CFE0"/>
        </a:solidFill>
        <a:effectLst/>
      </p:bgPr>
    </p:bg>
    <p:spTree>
      <p:nvGrpSpPr>
        <p:cNvPr id="1" name=""/>
        <p:cNvGrpSpPr/>
        <p:nvPr/>
      </p:nvGrpSpPr>
      <p:grpSpPr>
        <a:xfrm>
          <a:off x="0" y="0"/>
          <a:ext cx="0" cy="0"/>
          <a:chOff x="0" y="0"/>
          <a:chExt cx="0" cy="0"/>
        </a:xfrm>
      </p:grpSpPr>
      <p:grpSp>
        <p:nvGrpSpPr>
          <p:cNvPr id="3" name="Group 3"/>
          <p:cNvGrpSpPr/>
          <p:nvPr/>
        </p:nvGrpSpPr>
        <p:grpSpPr>
          <a:xfrm>
            <a:off x="7220160" y="123370"/>
            <a:ext cx="10959000" cy="2890194"/>
            <a:chOff x="0" y="0"/>
            <a:chExt cx="14612000" cy="3853592"/>
          </a:xfrm>
        </p:grpSpPr>
        <p:sp>
          <p:nvSpPr>
            <p:cNvPr id="4" name="Freeform 4"/>
            <p:cNvSpPr/>
            <p:nvPr/>
          </p:nvSpPr>
          <p:spPr>
            <a:xfrm>
              <a:off x="0" y="0"/>
              <a:ext cx="14146560" cy="3853592"/>
            </a:xfrm>
            <a:custGeom>
              <a:avLst/>
              <a:gdLst/>
              <a:ahLst/>
              <a:cxnLst/>
              <a:rect l="l" t="t" r="r" b="b"/>
              <a:pathLst>
                <a:path w="14146560" h="3853592">
                  <a:moveTo>
                    <a:pt x="0" y="0"/>
                  </a:moveTo>
                  <a:lnTo>
                    <a:pt x="14146560" y="0"/>
                  </a:lnTo>
                  <a:lnTo>
                    <a:pt x="14146560" y="3853592"/>
                  </a:lnTo>
                  <a:lnTo>
                    <a:pt x="0" y="3853592"/>
                  </a:lnTo>
                  <a:close/>
                </a:path>
              </a:pathLst>
            </a:custGeom>
            <a:solidFill>
              <a:srgbClr val="000000">
                <a:alpha val="0"/>
              </a:srgbClr>
            </a:solidFill>
          </p:spPr>
        </p:sp>
        <p:sp>
          <p:nvSpPr>
            <p:cNvPr id="5" name="TextBox 5"/>
            <p:cNvSpPr txBox="1"/>
            <p:nvPr/>
          </p:nvSpPr>
          <p:spPr>
            <a:xfrm>
              <a:off x="465440" y="1715107"/>
              <a:ext cx="14146560" cy="1926796"/>
            </a:xfrm>
            <a:prstGeom prst="rect">
              <a:avLst/>
            </a:prstGeom>
            <a:solidFill>
              <a:srgbClr val="CCFFFF"/>
            </a:solidFill>
          </p:spPr>
          <p:txBody>
            <a:bodyPr lIns="0" tIns="0" rIns="0" bIns="0" rtlCol="0" anchor="b"/>
            <a:lstStyle/>
            <a:p>
              <a:pPr algn="ctr">
                <a:lnSpc>
                  <a:spcPts val="9600"/>
                </a:lnSpc>
              </a:pPr>
              <a:r>
                <a:rPr lang="en-US" sz="8000" spc="-2" dirty="0">
                  <a:solidFill>
                    <a:srgbClr val="000000"/>
                  </a:solidFill>
                  <a:latin typeface="Pinyon Script"/>
                  <a:ea typeface="Pinyon Script"/>
                  <a:cs typeface="Pinyon Script"/>
                  <a:sym typeface="Pinyon Script"/>
                </a:rPr>
                <a:t>Conclusions</a:t>
              </a:r>
            </a:p>
          </p:txBody>
        </p:sp>
      </p:grpSp>
      <p:grpSp>
        <p:nvGrpSpPr>
          <p:cNvPr id="6" name="Group 6"/>
          <p:cNvGrpSpPr/>
          <p:nvPr/>
        </p:nvGrpSpPr>
        <p:grpSpPr>
          <a:xfrm>
            <a:off x="7220160" y="4686300"/>
            <a:ext cx="10640400" cy="5828220"/>
            <a:chOff x="0" y="-939600"/>
            <a:chExt cx="14187200" cy="7770960"/>
          </a:xfrm>
        </p:grpSpPr>
        <p:sp>
          <p:nvSpPr>
            <p:cNvPr id="7" name="Freeform 7"/>
            <p:cNvSpPr/>
            <p:nvPr/>
          </p:nvSpPr>
          <p:spPr>
            <a:xfrm>
              <a:off x="0" y="0"/>
              <a:ext cx="14146560" cy="6831360"/>
            </a:xfrm>
            <a:custGeom>
              <a:avLst/>
              <a:gdLst/>
              <a:ahLst/>
              <a:cxnLst/>
              <a:rect l="l" t="t" r="r" b="b"/>
              <a:pathLst>
                <a:path w="14146560" h="6831360">
                  <a:moveTo>
                    <a:pt x="0" y="0"/>
                  </a:moveTo>
                  <a:lnTo>
                    <a:pt x="14146560" y="0"/>
                  </a:lnTo>
                  <a:lnTo>
                    <a:pt x="14146560" y="6831360"/>
                  </a:lnTo>
                  <a:lnTo>
                    <a:pt x="0" y="6831360"/>
                  </a:lnTo>
                  <a:close/>
                </a:path>
              </a:pathLst>
            </a:custGeom>
            <a:solidFill>
              <a:srgbClr val="000000">
                <a:alpha val="0"/>
              </a:srgbClr>
            </a:solidFill>
          </p:spPr>
        </p:sp>
        <p:sp>
          <p:nvSpPr>
            <p:cNvPr id="8" name="TextBox 8"/>
            <p:cNvSpPr txBox="1"/>
            <p:nvPr/>
          </p:nvSpPr>
          <p:spPr>
            <a:xfrm>
              <a:off x="40640" y="-939600"/>
              <a:ext cx="14146560" cy="4973516"/>
            </a:xfrm>
            <a:prstGeom prst="rect">
              <a:avLst/>
            </a:prstGeom>
          </p:spPr>
          <p:txBody>
            <a:bodyPr lIns="0" tIns="0" rIns="0" bIns="0" rtlCol="0" anchor="t"/>
            <a:lstStyle/>
            <a:p>
              <a:r>
                <a:rPr lang="en-US" sz="4800" dirty="0">
                  <a:latin typeface="Monotype Corsiva" panose="03010101010201010101" pitchFamily="66" charset="0"/>
                </a:rPr>
                <a:t>The Car Sales Tracking and Reporting system empowers businesses to operate more efficiently. It has a wonderful ability to manage multi-brand sales and generate meaningful reports, it plays a crucial role in driving overall sales performance.</a:t>
              </a:r>
            </a:p>
            <a:p>
              <a:pPr algn="l">
                <a:lnSpc>
                  <a:spcPts val="4800"/>
                </a:lnSpc>
              </a:pPr>
              <a:endParaRPr lang="en-US" sz="4800" spc="-2" dirty="0">
                <a:solidFill>
                  <a:srgbClr val="000000"/>
                </a:solidFill>
                <a:latin typeface="Bricolage Grotesque"/>
                <a:ea typeface="Bricolage Grotesque"/>
                <a:cs typeface="Bricolage Grotesque"/>
                <a:sym typeface="Bricolage Grotesque"/>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2682E0F-A7C1-1F2D-1BD0-2C4DA67E2DC3}"/>
              </a:ext>
            </a:extLst>
          </p:cNvPr>
          <p:cNvSpPr>
            <a:spLocks noGrp="1"/>
          </p:cNvSpPr>
          <p:nvPr>
            <p:ph type="subTitle" idx="1"/>
          </p:nvPr>
        </p:nvSpPr>
        <p:spPr>
          <a:xfrm>
            <a:off x="8763000" y="6057900"/>
            <a:ext cx="8686800" cy="1142998"/>
          </a:xfrm>
          <a:solidFill>
            <a:srgbClr val="CCFFFF"/>
          </a:solidFill>
        </p:spPr>
        <p:txBody>
          <a:bodyPr>
            <a:noAutofit/>
          </a:bodyPr>
          <a:lstStyle/>
          <a:p>
            <a:r>
              <a:rPr lang="en-US" sz="9600" dirty="0">
                <a:latin typeface="Pinyon Script" panose="020B0604020202020204" charset="0"/>
              </a:rPr>
              <a:t>-by Mehak Sethi</a:t>
            </a:r>
            <a:endParaRPr lang="en-IN" sz="9600" dirty="0">
              <a:latin typeface="Pinyon Script" panose="020B0604020202020204" charset="0"/>
            </a:endParaRPr>
          </a:p>
        </p:txBody>
      </p:sp>
      <p:sp>
        <p:nvSpPr>
          <p:cNvPr id="4" name="Rectangle 3">
            <a:extLst>
              <a:ext uri="{FF2B5EF4-FFF2-40B4-BE49-F238E27FC236}">
                <a16:creationId xmlns:a16="http://schemas.microsoft.com/office/drawing/2014/main" id="{E8076B07-2B2A-8AFE-92CD-978DEE7AEB70}"/>
              </a:ext>
            </a:extLst>
          </p:cNvPr>
          <p:cNvSpPr/>
          <p:nvPr/>
        </p:nvSpPr>
        <p:spPr>
          <a:xfrm>
            <a:off x="1828800" y="2476498"/>
            <a:ext cx="14401800" cy="2362200"/>
          </a:xfrm>
          <a:prstGeom prst="rect">
            <a:avLst/>
          </a:prstGeom>
          <a:solidFill>
            <a:srgbClr val="CC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7000" dirty="0">
                <a:solidFill>
                  <a:schemeClr val="accent2">
                    <a:lumMod val="60000"/>
                    <a:lumOff val="40000"/>
                  </a:schemeClr>
                </a:solidFill>
                <a:latin typeface="Monotype Corsiva" panose="03010101010201010101" pitchFamily="66" charset="0"/>
              </a:rPr>
              <a:t>Thank you!</a:t>
            </a:r>
            <a:endParaRPr lang="en-IN" sz="17000" dirty="0">
              <a:solidFill>
                <a:schemeClr val="accent2">
                  <a:lumMod val="60000"/>
                  <a:lumOff val="40000"/>
                </a:schemeClr>
              </a:solidFill>
              <a:latin typeface="Monotype Corsiva" panose="03010101010201010101" pitchFamily="66" charset="0"/>
            </a:endParaRPr>
          </a:p>
        </p:txBody>
      </p:sp>
    </p:spTree>
    <p:extLst>
      <p:ext uri="{BB962C8B-B14F-4D97-AF65-F5344CB8AC3E}">
        <p14:creationId xmlns:p14="http://schemas.microsoft.com/office/powerpoint/2010/main" val="2560486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23C68-11D3-8C9B-FC30-6B49DCC621DE}"/>
              </a:ext>
            </a:extLst>
          </p:cNvPr>
          <p:cNvSpPr>
            <a:spLocks noGrp="1"/>
          </p:cNvSpPr>
          <p:nvPr>
            <p:ph type="ctrTitle"/>
          </p:nvPr>
        </p:nvSpPr>
        <p:spPr>
          <a:xfrm>
            <a:off x="2057400" y="4229100"/>
            <a:ext cx="14401800" cy="3048000"/>
          </a:xfrm>
        </p:spPr>
        <p:txBody>
          <a:bodyPr>
            <a:normAutofit/>
          </a:bodyPr>
          <a:lstStyle/>
          <a:p>
            <a:br>
              <a:rPr lang="en-US" sz="9600" spc="-2" dirty="0">
                <a:latin typeface="Pinyon Script"/>
                <a:ea typeface="Pinyon Script"/>
                <a:cs typeface="Pinyon Script"/>
                <a:sym typeface="Pinyon Script"/>
              </a:rPr>
            </a:br>
            <a:endParaRPr lang="en-IN" dirty="0"/>
          </a:p>
        </p:txBody>
      </p:sp>
      <p:sp>
        <p:nvSpPr>
          <p:cNvPr id="4" name="Rectangle 3">
            <a:extLst>
              <a:ext uri="{FF2B5EF4-FFF2-40B4-BE49-F238E27FC236}">
                <a16:creationId xmlns:a16="http://schemas.microsoft.com/office/drawing/2014/main" id="{C9EDC2CE-004D-6AC9-FE2F-83001E1E7501}"/>
              </a:ext>
            </a:extLst>
          </p:cNvPr>
          <p:cNvSpPr/>
          <p:nvPr/>
        </p:nvSpPr>
        <p:spPr>
          <a:xfrm>
            <a:off x="2286000" y="1790700"/>
            <a:ext cx="7543800" cy="1524000"/>
          </a:xfrm>
          <a:prstGeom prst="rect">
            <a:avLst/>
          </a:prstGeom>
          <a:solidFill>
            <a:srgbClr val="CCFF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200" dirty="0">
                <a:solidFill>
                  <a:schemeClr val="tx1"/>
                </a:solidFill>
                <a:latin typeface="Pinyon Script" panose="020B0604020202020204" charset="0"/>
              </a:rPr>
              <a:t>Introduction</a:t>
            </a:r>
            <a:endParaRPr lang="en-IN" sz="7200" dirty="0">
              <a:solidFill>
                <a:schemeClr val="tx1"/>
              </a:solidFill>
              <a:latin typeface="Pinyon Script" panose="020B0604020202020204" charset="0"/>
            </a:endParaRPr>
          </a:p>
        </p:txBody>
      </p:sp>
      <p:sp>
        <p:nvSpPr>
          <p:cNvPr id="5" name="Rectangle 4">
            <a:extLst>
              <a:ext uri="{FF2B5EF4-FFF2-40B4-BE49-F238E27FC236}">
                <a16:creationId xmlns:a16="http://schemas.microsoft.com/office/drawing/2014/main" id="{01F88035-CB65-DB2A-60BF-8F814D046541}"/>
              </a:ext>
            </a:extLst>
          </p:cNvPr>
          <p:cNvSpPr/>
          <p:nvPr/>
        </p:nvSpPr>
        <p:spPr>
          <a:xfrm>
            <a:off x="1600200" y="4229100"/>
            <a:ext cx="14630400" cy="3340859"/>
          </a:xfrm>
          <a:prstGeom prst="rect">
            <a:avLst/>
          </a:prstGeom>
          <a:solidFill>
            <a:srgbClr val="D600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odoni MT" panose="02070603080606020203" pitchFamily="18" charset="0"/>
              </a:rPr>
              <a:t>In today’s data-driven modern world, standing first in the market competition is everyone’s major goal. In the automotive industry, having a full knowledge of real insights at the right time is necessary. So here is : </a:t>
            </a:r>
            <a:r>
              <a:rPr lang="en-US" sz="2400" dirty="0" err="1">
                <a:latin typeface="Bodoni MT" panose="02070603080606020203" pitchFamily="18" charset="0"/>
              </a:rPr>
              <a:t>Carlogix</a:t>
            </a:r>
            <a:r>
              <a:rPr lang="en-US" sz="2400" dirty="0">
                <a:latin typeface="Bodoni MT" panose="02070603080606020203" pitchFamily="18" charset="0"/>
              </a:rPr>
              <a:t>, The Car Sales Tracking and Reporting System, a perfect solution designed to solve this problem. It manages the sales management process for car dealerships and automobile businesses. This project is highly beneficial as it helps us to analyze the data and find the best-selling car in the market and also individual top market leaders based on color, model, public demand, in any particular month or year. Whether you need to analyze sales in the easiest manner or make data-driven decisions to improve the business, this phenomenal system is ready to help!</a:t>
            </a:r>
            <a:endParaRPr lang="en-US" sz="2400" dirty="0">
              <a:latin typeface="Bodoni MT" panose="02070603080606020203" pitchFamily="18" charset="0"/>
              <a:ea typeface="Arimo"/>
              <a:cs typeface="Arimo"/>
              <a:sym typeface="Arimo"/>
            </a:endParaRPr>
          </a:p>
          <a:p>
            <a:pPr algn="ctr"/>
            <a:endParaRPr lang="en-IN" dirty="0"/>
          </a:p>
        </p:txBody>
      </p:sp>
      <p:pic>
        <p:nvPicPr>
          <p:cNvPr id="7" name="Picture 6">
            <a:extLst>
              <a:ext uri="{FF2B5EF4-FFF2-40B4-BE49-F238E27FC236}">
                <a16:creationId xmlns:a16="http://schemas.microsoft.com/office/drawing/2014/main" id="{41C30A62-E04A-1B08-E621-E478EDBA31A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430000" y="419100"/>
            <a:ext cx="5429249" cy="3619499"/>
          </a:xfrm>
          <a:prstGeom prst="rect">
            <a:avLst/>
          </a:prstGeom>
          <a:solidFill>
            <a:srgbClr val="FFFFFF">
              <a:shade val="85000"/>
            </a:srgbClr>
          </a:solidFill>
          <a:ln w="190500" cap="rnd">
            <a:solidFill>
              <a:srgbClr val="CC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621666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CFE0"/>
        </a:solidFill>
        <a:effectLst/>
      </p:bgPr>
    </p:bg>
    <p:spTree>
      <p:nvGrpSpPr>
        <p:cNvPr id="1" name=""/>
        <p:cNvGrpSpPr/>
        <p:nvPr/>
      </p:nvGrpSpPr>
      <p:grpSpPr>
        <a:xfrm>
          <a:off x="0" y="0"/>
          <a:ext cx="0" cy="0"/>
          <a:chOff x="0" y="0"/>
          <a:chExt cx="0" cy="0"/>
        </a:xfrm>
      </p:grpSpPr>
      <p:sp>
        <p:nvSpPr>
          <p:cNvPr id="2" name="Freeform 2"/>
          <p:cNvSpPr/>
          <p:nvPr/>
        </p:nvSpPr>
        <p:spPr>
          <a:xfrm>
            <a:off x="0" y="0"/>
            <a:ext cx="18287280" cy="10286640"/>
          </a:xfrm>
          <a:custGeom>
            <a:avLst/>
            <a:gdLst/>
            <a:ahLst/>
            <a:cxnLst/>
            <a:rect l="l" t="t" r="r" b="b"/>
            <a:pathLst>
              <a:path w="18287280" h="10286640">
                <a:moveTo>
                  <a:pt x="0" y="0"/>
                </a:moveTo>
                <a:lnTo>
                  <a:pt x="18287280" y="0"/>
                </a:lnTo>
                <a:lnTo>
                  <a:pt x="18287280" y="10286640"/>
                </a:lnTo>
                <a:lnTo>
                  <a:pt x="0" y="10286640"/>
                </a:lnTo>
                <a:lnTo>
                  <a:pt x="0" y="0"/>
                </a:lnTo>
                <a:close/>
              </a:path>
            </a:pathLst>
          </a:custGeom>
          <a:blipFill dpi="0" rotWithShape="1">
            <a:blip r:embed="rId2"/>
            <a:srcRect/>
            <a:stretch>
              <a:fillRect b="-18489"/>
            </a:stretch>
          </a:blipFill>
        </p:spPr>
      </p:sp>
      <p:sp>
        <p:nvSpPr>
          <p:cNvPr id="3" name="Freeform 3"/>
          <p:cNvSpPr/>
          <p:nvPr/>
        </p:nvSpPr>
        <p:spPr>
          <a:xfrm>
            <a:off x="11250720" y="952500"/>
            <a:ext cx="7036560" cy="9334140"/>
          </a:xfrm>
          <a:custGeom>
            <a:avLst/>
            <a:gdLst/>
            <a:ahLst/>
            <a:cxnLst/>
            <a:rect l="l" t="t" r="r" b="b"/>
            <a:pathLst>
              <a:path w="7036560" h="10286640">
                <a:moveTo>
                  <a:pt x="0" y="0"/>
                </a:moveTo>
                <a:lnTo>
                  <a:pt x="7036560" y="0"/>
                </a:lnTo>
                <a:lnTo>
                  <a:pt x="7036560" y="10286640"/>
                </a:lnTo>
                <a:lnTo>
                  <a:pt x="0" y="10286640"/>
                </a:lnTo>
                <a:lnTo>
                  <a:pt x="0" y="0"/>
                </a:lnTo>
                <a:close/>
              </a:path>
            </a:pathLst>
          </a:custGeom>
          <a:blipFill>
            <a:blip r:embed="rId3"/>
            <a:stretch>
              <a:fillRect l="-38" r="-38"/>
            </a:stretch>
          </a:blipFill>
        </p:spPr>
      </p:sp>
      <p:grpSp>
        <p:nvGrpSpPr>
          <p:cNvPr id="4" name="Group 4"/>
          <p:cNvGrpSpPr/>
          <p:nvPr/>
        </p:nvGrpSpPr>
        <p:grpSpPr>
          <a:xfrm>
            <a:off x="1752600" y="1750754"/>
            <a:ext cx="10210320" cy="3415426"/>
            <a:chOff x="0" y="-114739"/>
            <a:chExt cx="13613760" cy="4553902"/>
          </a:xfrm>
        </p:grpSpPr>
        <p:sp>
          <p:nvSpPr>
            <p:cNvPr id="5" name="Freeform 5"/>
            <p:cNvSpPr/>
            <p:nvPr/>
          </p:nvSpPr>
          <p:spPr>
            <a:xfrm>
              <a:off x="0" y="0"/>
              <a:ext cx="13613760" cy="4439163"/>
            </a:xfrm>
            <a:custGeom>
              <a:avLst/>
              <a:gdLst/>
              <a:ahLst/>
              <a:cxnLst/>
              <a:rect l="l" t="t" r="r" b="b"/>
              <a:pathLst>
                <a:path w="13613760" h="4439163">
                  <a:moveTo>
                    <a:pt x="0" y="0"/>
                  </a:moveTo>
                  <a:lnTo>
                    <a:pt x="13613760" y="0"/>
                  </a:lnTo>
                  <a:lnTo>
                    <a:pt x="13613760" y="4439163"/>
                  </a:lnTo>
                  <a:lnTo>
                    <a:pt x="0" y="4439163"/>
                  </a:lnTo>
                  <a:close/>
                </a:path>
              </a:pathLst>
            </a:custGeom>
            <a:solidFill>
              <a:srgbClr val="000000">
                <a:alpha val="0"/>
              </a:srgbClr>
            </a:solidFill>
          </p:spPr>
        </p:sp>
        <p:sp>
          <p:nvSpPr>
            <p:cNvPr id="6" name="TextBox 6"/>
            <p:cNvSpPr txBox="1"/>
            <p:nvPr/>
          </p:nvSpPr>
          <p:spPr>
            <a:xfrm>
              <a:off x="1524000" y="-114739"/>
              <a:ext cx="7315200" cy="2307982"/>
            </a:xfrm>
            <a:prstGeom prst="rect">
              <a:avLst/>
            </a:prstGeom>
            <a:blipFill>
              <a:blip r:embed="rId2"/>
              <a:stretch>
                <a:fillRect b="-18489"/>
              </a:stretch>
            </a:blipFill>
          </p:spPr>
          <p:txBody>
            <a:bodyPr lIns="0" tIns="0" rIns="0" bIns="0" rtlCol="0" anchor="b"/>
            <a:lstStyle/>
            <a:p>
              <a:pPr algn="l">
                <a:lnSpc>
                  <a:spcPts val="15600"/>
                </a:lnSpc>
              </a:pPr>
              <a:r>
                <a:rPr lang="en-US" sz="13000" spc="-2" dirty="0">
                  <a:solidFill>
                    <a:srgbClr val="000000"/>
                  </a:solidFill>
                  <a:latin typeface="Pinyon Script"/>
                  <a:ea typeface="Pinyon Script"/>
                  <a:cs typeface="Pinyon Script"/>
                  <a:sym typeface="Pinyon Script"/>
                </a:rPr>
                <a:t>Overview</a:t>
              </a:r>
            </a:p>
          </p:txBody>
        </p:sp>
      </p:grpSp>
      <p:grpSp>
        <p:nvGrpSpPr>
          <p:cNvPr id="7" name="Group 7"/>
          <p:cNvGrpSpPr/>
          <p:nvPr/>
        </p:nvGrpSpPr>
        <p:grpSpPr>
          <a:xfrm>
            <a:off x="781200" y="247680"/>
            <a:ext cx="2437920" cy="1980720"/>
            <a:chOff x="0" y="0"/>
            <a:chExt cx="3250560" cy="2640960"/>
          </a:xfrm>
        </p:grpSpPr>
        <p:sp>
          <p:nvSpPr>
            <p:cNvPr id="8" name="Freeform 8"/>
            <p:cNvSpPr/>
            <p:nvPr/>
          </p:nvSpPr>
          <p:spPr>
            <a:xfrm>
              <a:off x="0" y="0"/>
              <a:ext cx="3250560" cy="2640960"/>
            </a:xfrm>
            <a:custGeom>
              <a:avLst/>
              <a:gdLst/>
              <a:ahLst/>
              <a:cxnLst/>
              <a:rect l="l" t="t" r="r" b="b"/>
              <a:pathLst>
                <a:path w="3250560" h="2640960">
                  <a:moveTo>
                    <a:pt x="0" y="0"/>
                  </a:moveTo>
                  <a:lnTo>
                    <a:pt x="3250560" y="0"/>
                  </a:lnTo>
                  <a:lnTo>
                    <a:pt x="3250560" y="2640960"/>
                  </a:lnTo>
                  <a:lnTo>
                    <a:pt x="0" y="2640960"/>
                  </a:lnTo>
                  <a:close/>
                </a:path>
              </a:pathLst>
            </a:custGeom>
            <a:solidFill>
              <a:srgbClr val="000000">
                <a:alpha val="0"/>
              </a:srgbClr>
            </a:solidFill>
          </p:spPr>
        </p:sp>
        <p:sp>
          <p:nvSpPr>
            <p:cNvPr id="9" name="TextBox 9"/>
            <p:cNvSpPr txBox="1"/>
            <p:nvPr/>
          </p:nvSpPr>
          <p:spPr>
            <a:xfrm>
              <a:off x="0" y="0"/>
              <a:ext cx="3250560" cy="2640960"/>
            </a:xfrm>
            <a:prstGeom prst="rect">
              <a:avLst/>
            </a:prstGeom>
          </p:spPr>
          <p:txBody>
            <a:bodyPr lIns="0" tIns="0" rIns="0" bIns="0" rtlCol="0" anchor="ctr"/>
            <a:lstStyle/>
            <a:p>
              <a:pPr algn="l">
                <a:lnSpc>
                  <a:spcPts val="14255"/>
                </a:lnSpc>
              </a:pPr>
              <a:r>
                <a:rPr lang="en-US" sz="11879" spc="-2">
                  <a:solidFill>
                    <a:srgbClr val="000000"/>
                  </a:solidFill>
                  <a:latin typeface="Pinyon Script"/>
                  <a:ea typeface="Pinyon Script"/>
                  <a:cs typeface="Pinyon Script"/>
                  <a:sym typeface="Pinyon Script"/>
                </a:rPr>
                <a:t>01</a:t>
              </a:r>
            </a:p>
          </p:txBody>
        </p:sp>
      </p:grpSp>
      <p:pic>
        <p:nvPicPr>
          <p:cNvPr id="12" name="Picture 11">
            <a:extLst>
              <a:ext uri="{FF2B5EF4-FFF2-40B4-BE49-F238E27FC236}">
                <a16:creationId xmlns:a16="http://schemas.microsoft.com/office/drawing/2014/main" id="{056C9A66-21B5-6C6F-1AD7-E01501224E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53" y="3979154"/>
            <a:ext cx="9525815" cy="5953635"/>
          </a:xfrm>
          <a:prstGeom prst="rect">
            <a:avLst/>
          </a:prstGeom>
          <a:solidFill>
            <a:srgbClr val="FFFFFF">
              <a:shade val="85000"/>
            </a:srgbClr>
          </a:solidFill>
          <a:ln w="190500" cap="rnd">
            <a:solidFill>
              <a:schemeClr val="accent6">
                <a:lumMod val="60000"/>
                <a:lumOff val="40000"/>
              </a:schemeClr>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CFE0"/>
        </a:solidFill>
        <a:effectLst/>
      </p:bgPr>
    </p:bg>
    <p:spTree>
      <p:nvGrpSpPr>
        <p:cNvPr id="1" name=""/>
        <p:cNvGrpSpPr/>
        <p:nvPr/>
      </p:nvGrpSpPr>
      <p:grpSpPr>
        <a:xfrm>
          <a:off x="0" y="0"/>
          <a:ext cx="0" cy="0"/>
          <a:chOff x="0" y="0"/>
          <a:chExt cx="0" cy="0"/>
        </a:xfrm>
      </p:grpSpPr>
      <p:sp>
        <p:nvSpPr>
          <p:cNvPr id="2" name="Freeform 2"/>
          <p:cNvSpPr/>
          <p:nvPr/>
        </p:nvSpPr>
        <p:spPr>
          <a:xfrm>
            <a:off x="457920" y="2400300"/>
            <a:ext cx="5409480" cy="7467600"/>
          </a:xfrm>
          <a:custGeom>
            <a:avLst/>
            <a:gdLst/>
            <a:ahLst/>
            <a:cxnLst/>
            <a:rect l="l" t="t" r="r" b="b"/>
            <a:pathLst>
              <a:path w="6855840" h="10286640">
                <a:moveTo>
                  <a:pt x="0" y="0"/>
                </a:moveTo>
                <a:lnTo>
                  <a:pt x="6855840" y="0"/>
                </a:lnTo>
                <a:lnTo>
                  <a:pt x="6855840" y="10286640"/>
                </a:lnTo>
                <a:lnTo>
                  <a:pt x="0" y="10286640"/>
                </a:lnTo>
                <a:lnTo>
                  <a:pt x="0" y="0"/>
                </a:lnTo>
                <a:close/>
              </a:path>
            </a:pathLst>
          </a:custGeom>
          <a:blipFill>
            <a:blip r:embed="rId2"/>
            <a:stretch>
              <a:fillRect l="-1323" r="-1390"/>
            </a:stretch>
          </a:blipFill>
          <a:ln>
            <a:solidFill>
              <a:srgbClr val="CCFFFF"/>
            </a:solidFill>
          </a:ln>
        </p:spPr>
      </p:sp>
      <p:grpSp>
        <p:nvGrpSpPr>
          <p:cNvPr id="3" name="Group 3"/>
          <p:cNvGrpSpPr/>
          <p:nvPr/>
        </p:nvGrpSpPr>
        <p:grpSpPr>
          <a:xfrm>
            <a:off x="7235400" y="1031864"/>
            <a:ext cx="9848640" cy="2457300"/>
            <a:chOff x="0" y="0"/>
            <a:chExt cx="14146560" cy="5053440"/>
          </a:xfrm>
        </p:grpSpPr>
        <p:sp>
          <p:nvSpPr>
            <p:cNvPr id="4" name="Freeform 4"/>
            <p:cNvSpPr/>
            <p:nvPr/>
          </p:nvSpPr>
          <p:spPr>
            <a:xfrm>
              <a:off x="0" y="0"/>
              <a:ext cx="14146560" cy="5053440"/>
            </a:xfrm>
            <a:custGeom>
              <a:avLst/>
              <a:gdLst/>
              <a:ahLst/>
              <a:cxnLst/>
              <a:rect l="l" t="t" r="r" b="b"/>
              <a:pathLst>
                <a:path w="14146560" h="5053440">
                  <a:moveTo>
                    <a:pt x="0" y="0"/>
                  </a:moveTo>
                  <a:lnTo>
                    <a:pt x="14146560" y="0"/>
                  </a:lnTo>
                  <a:lnTo>
                    <a:pt x="14146560" y="5053440"/>
                  </a:lnTo>
                  <a:lnTo>
                    <a:pt x="0" y="5053440"/>
                  </a:lnTo>
                  <a:close/>
                </a:path>
              </a:pathLst>
            </a:custGeom>
            <a:solidFill>
              <a:srgbClr val="000000">
                <a:alpha val="0"/>
              </a:srgbClr>
            </a:solidFill>
          </p:spPr>
        </p:sp>
        <p:sp>
          <p:nvSpPr>
            <p:cNvPr id="5" name="TextBox 5"/>
            <p:cNvSpPr txBox="1"/>
            <p:nvPr/>
          </p:nvSpPr>
          <p:spPr>
            <a:xfrm>
              <a:off x="0" y="0"/>
              <a:ext cx="14146560" cy="5053440"/>
            </a:xfrm>
            <a:prstGeom prst="rect">
              <a:avLst/>
            </a:prstGeom>
            <a:solidFill>
              <a:srgbClr val="CCFFFF"/>
            </a:solidFill>
          </p:spPr>
          <p:txBody>
            <a:bodyPr lIns="0" tIns="0" rIns="0" bIns="0" rtlCol="0" anchor="b"/>
            <a:lstStyle/>
            <a:p>
              <a:pPr algn="ctr">
                <a:lnSpc>
                  <a:spcPts val="9600"/>
                </a:lnSpc>
              </a:pPr>
              <a:r>
                <a:rPr lang="en-US" sz="8000" spc="-2" dirty="0">
                  <a:solidFill>
                    <a:srgbClr val="000000"/>
                  </a:solidFill>
                  <a:latin typeface="Pinyon Script"/>
                  <a:ea typeface="Pinyon Script"/>
                  <a:cs typeface="Pinyon Script"/>
                  <a:sym typeface="Pinyon Script"/>
                </a:rPr>
                <a:t>Purpose of Car sales tracking system</a:t>
              </a:r>
            </a:p>
          </p:txBody>
        </p:sp>
      </p:grpSp>
      <p:grpSp>
        <p:nvGrpSpPr>
          <p:cNvPr id="6" name="Group 6"/>
          <p:cNvGrpSpPr/>
          <p:nvPr/>
        </p:nvGrpSpPr>
        <p:grpSpPr>
          <a:xfrm>
            <a:off x="7220160" y="4248000"/>
            <a:ext cx="10609920" cy="5123520"/>
            <a:chOff x="0" y="0"/>
            <a:chExt cx="14146560" cy="6831360"/>
          </a:xfrm>
        </p:grpSpPr>
        <p:sp>
          <p:nvSpPr>
            <p:cNvPr id="7" name="Freeform 7"/>
            <p:cNvSpPr/>
            <p:nvPr/>
          </p:nvSpPr>
          <p:spPr>
            <a:xfrm>
              <a:off x="0" y="0"/>
              <a:ext cx="14146560" cy="6831360"/>
            </a:xfrm>
            <a:custGeom>
              <a:avLst/>
              <a:gdLst/>
              <a:ahLst/>
              <a:cxnLst/>
              <a:rect l="l" t="t" r="r" b="b"/>
              <a:pathLst>
                <a:path w="14146560" h="6831360">
                  <a:moveTo>
                    <a:pt x="0" y="0"/>
                  </a:moveTo>
                  <a:lnTo>
                    <a:pt x="14146560" y="0"/>
                  </a:lnTo>
                  <a:lnTo>
                    <a:pt x="14146560" y="6831360"/>
                  </a:lnTo>
                  <a:lnTo>
                    <a:pt x="0" y="6831360"/>
                  </a:lnTo>
                  <a:close/>
                </a:path>
              </a:pathLst>
            </a:custGeom>
            <a:solidFill>
              <a:srgbClr val="000000">
                <a:alpha val="0"/>
              </a:srgbClr>
            </a:solidFill>
          </p:spPr>
        </p:sp>
        <p:sp>
          <p:nvSpPr>
            <p:cNvPr id="8" name="TextBox 8"/>
            <p:cNvSpPr txBox="1"/>
            <p:nvPr/>
          </p:nvSpPr>
          <p:spPr>
            <a:xfrm>
              <a:off x="0" y="0"/>
              <a:ext cx="14146560" cy="6831360"/>
            </a:xfrm>
            <a:prstGeom prst="rect">
              <a:avLst/>
            </a:prstGeom>
          </p:spPr>
          <p:txBody>
            <a:bodyPr lIns="0" tIns="0" rIns="0" bIns="0" rtlCol="0" anchor="t"/>
            <a:lstStyle/>
            <a:p>
              <a:pPr algn="l">
                <a:lnSpc>
                  <a:spcPts val="3359"/>
                </a:lnSpc>
              </a:pPr>
              <a:endParaRPr lang="en-US" sz="2799" spc="-1" dirty="0">
                <a:solidFill>
                  <a:srgbClr val="000000"/>
                </a:solidFill>
                <a:latin typeface="Bricolage Grotesque"/>
                <a:ea typeface="Bricolage Grotesque"/>
                <a:cs typeface="Bricolage Grotesque"/>
                <a:sym typeface="Bricolage Grotesque"/>
              </a:endParaRPr>
            </a:p>
          </p:txBody>
        </p:sp>
      </p:grpSp>
      <p:sp>
        <p:nvSpPr>
          <p:cNvPr id="10" name="TextBox 9">
            <a:extLst>
              <a:ext uri="{FF2B5EF4-FFF2-40B4-BE49-F238E27FC236}">
                <a16:creationId xmlns:a16="http://schemas.microsoft.com/office/drawing/2014/main" id="{A20C4AF1-5D70-3D55-9937-E1C33A0B0D19}"/>
              </a:ext>
            </a:extLst>
          </p:cNvPr>
          <p:cNvSpPr txBox="1"/>
          <p:nvPr/>
        </p:nvSpPr>
        <p:spPr>
          <a:xfrm>
            <a:off x="6706320" y="4457700"/>
            <a:ext cx="11353080" cy="5693866"/>
          </a:xfrm>
          <a:prstGeom prst="rect">
            <a:avLst/>
          </a:prstGeom>
          <a:noFill/>
        </p:spPr>
        <p:txBody>
          <a:bodyPr wrap="square">
            <a:spAutoFit/>
          </a:bodyPr>
          <a:lstStyle/>
          <a:p>
            <a:pPr marL="285750" indent="-285750">
              <a:buFont typeface="Wingdings" panose="05000000000000000000" pitchFamily="2" charset="2"/>
              <a:buChar char="Ø"/>
            </a:pPr>
            <a:r>
              <a:rPr lang="en-US" sz="2800" dirty="0">
                <a:latin typeface="Bodoni MT" panose="02070603080606020203" pitchFamily="18" charset="0"/>
              </a:rPr>
              <a:t>The purpose of the Car Sales Tracking and Reporting System is to efficiently manage and monitor monthly car sales across multiple brands.</a:t>
            </a:r>
          </a:p>
          <a:p>
            <a:pPr marL="285750" indent="-285750">
              <a:buFont typeface="Wingdings" panose="05000000000000000000" pitchFamily="2" charset="2"/>
              <a:buChar char="Ø"/>
            </a:pPr>
            <a:endParaRPr lang="en-US" sz="2800" dirty="0">
              <a:latin typeface="Bodoni MT" panose="02070603080606020203" pitchFamily="18" charset="0"/>
            </a:endParaRPr>
          </a:p>
          <a:p>
            <a:pPr marL="285750" indent="-285750">
              <a:buFont typeface="Wingdings" panose="05000000000000000000" pitchFamily="2" charset="2"/>
              <a:buChar char="Ø"/>
            </a:pPr>
            <a:r>
              <a:rPr lang="en-US" sz="2800" dirty="0">
                <a:latin typeface="Bodoni MT" panose="02070603080606020203" pitchFamily="18" charset="0"/>
              </a:rPr>
              <a:t> It is designed to track the data of cars such as total cars sold, best- and least-selling models, and sales filtered by color or model.</a:t>
            </a:r>
          </a:p>
          <a:p>
            <a:pPr marL="285750" indent="-285750">
              <a:buFont typeface="Wingdings" panose="05000000000000000000" pitchFamily="2" charset="2"/>
              <a:buChar char="Ø"/>
            </a:pPr>
            <a:endParaRPr lang="en-US" sz="2800" dirty="0">
              <a:latin typeface="Bodoni MT" panose="02070603080606020203" pitchFamily="18" charset="0"/>
            </a:endParaRPr>
          </a:p>
          <a:p>
            <a:pPr marL="285750" indent="-285750">
              <a:buFont typeface="Wingdings" panose="05000000000000000000" pitchFamily="2" charset="2"/>
              <a:buChar char="Ø"/>
            </a:pPr>
            <a:r>
              <a:rPr lang="en-US" sz="2800" dirty="0">
                <a:latin typeface="Bodoni MT" panose="02070603080606020203" pitchFamily="18" charset="0"/>
              </a:rPr>
              <a:t> By offering real-time insights and detailed reporting, the system enables businesses to analyze trends, optimize inventory, and make data-driven decisions. </a:t>
            </a:r>
          </a:p>
          <a:p>
            <a:pPr marL="285750" indent="-285750">
              <a:buFont typeface="Wingdings" panose="05000000000000000000" pitchFamily="2" charset="2"/>
              <a:buChar char="Ø"/>
            </a:pPr>
            <a:endParaRPr lang="en-US" sz="2800" dirty="0">
              <a:latin typeface="Bodoni MT" panose="02070603080606020203" pitchFamily="18" charset="0"/>
            </a:endParaRPr>
          </a:p>
          <a:p>
            <a:pPr marL="285750" indent="-285750">
              <a:buFont typeface="Wingdings" panose="05000000000000000000" pitchFamily="2" charset="2"/>
              <a:buChar char="Ø"/>
            </a:pPr>
            <a:r>
              <a:rPr lang="en-US" sz="2800" dirty="0">
                <a:latin typeface="Bodoni MT" panose="02070603080606020203" pitchFamily="18" charset="0"/>
              </a:rPr>
              <a:t>Hence it enhances the performance of the business itself and helps in customer targeting, and overall operational efficiency in the automotive industry.</a:t>
            </a:r>
            <a:endParaRPr lang="en-IN" sz="2800" dirty="0">
              <a:latin typeface="Bodoni MT" panose="020706030806060202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DCF2"/>
        </a:solidFill>
        <a:effectLst/>
      </p:bgPr>
    </p:bg>
    <p:spTree>
      <p:nvGrpSpPr>
        <p:cNvPr id="1" name=""/>
        <p:cNvGrpSpPr/>
        <p:nvPr/>
      </p:nvGrpSpPr>
      <p:grpSpPr>
        <a:xfrm>
          <a:off x="0" y="0"/>
          <a:ext cx="0" cy="0"/>
          <a:chOff x="0" y="0"/>
          <a:chExt cx="0" cy="0"/>
        </a:xfrm>
      </p:grpSpPr>
      <p:grpSp>
        <p:nvGrpSpPr>
          <p:cNvPr id="2" name="Group 2"/>
          <p:cNvGrpSpPr/>
          <p:nvPr/>
        </p:nvGrpSpPr>
        <p:grpSpPr>
          <a:xfrm>
            <a:off x="1981200" y="2095500"/>
            <a:ext cx="6429828" cy="1389600"/>
            <a:chOff x="0" y="0"/>
            <a:chExt cx="8573104" cy="1852800"/>
          </a:xfrm>
        </p:grpSpPr>
        <p:sp>
          <p:nvSpPr>
            <p:cNvPr id="3" name="Freeform 3"/>
            <p:cNvSpPr/>
            <p:nvPr/>
          </p:nvSpPr>
          <p:spPr>
            <a:xfrm>
              <a:off x="0" y="0"/>
              <a:ext cx="8573104" cy="1852800"/>
            </a:xfrm>
            <a:custGeom>
              <a:avLst/>
              <a:gdLst/>
              <a:ahLst/>
              <a:cxnLst/>
              <a:rect l="l" t="t" r="r" b="b"/>
              <a:pathLst>
                <a:path w="8573104" h="1852800">
                  <a:moveTo>
                    <a:pt x="0" y="0"/>
                  </a:moveTo>
                  <a:lnTo>
                    <a:pt x="8573104" y="0"/>
                  </a:lnTo>
                  <a:lnTo>
                    <a:pt x="8573104" y="1852800"/>
                  </a:lnTo>
                  <a:lnTo>
                    <a:pt x="0" y="1852800"/>
                  </a:lnTo>
                  <a:close/>
                </a:path>
              </a:pathLst>
            </a:custGeom>
            <a:solidFill>
              <a:srgbClr val="000000">
                <a:alpha val="0"/>
              </a:srgbClr>
            </a:solidFill>
          </p:spPr>
        </p:sp>
        <p:sp>
          <p:nvSpPr>
            <p:cNvPr id="4" name="TextBox 4"/>
            <p:cNvSpPr txBox="1"/>
            <p:nvPr/>
          </p:nvSpPr>
          <p:spPr>
            <a:xfrm>
              <a:off x="0" y="0"/>
              <a:ext cx="8573104" cy="1852800"/>
            </a:xfrm>
            <a:prstGeom prst="rect">
              <a:avLst/>
            </a:prstGeom>
            <a:blipFill>
              <a:blip r:embed="rId2"/>
              <a:stretch>
                <a:fillRect b="-18489"/>
              </a:stretch>
            </a:blipFill>
          </p:spPr>
          <p:txBody>
            <a:bodyPr lIns="0" tIns="0" rIns="0" bIns="0" rtlCol="0" anchor="t"/>
            <a:lstStyle/>
            <a:p>
              <a:pPr algn="l">
                <a:lnSpc>
                  <a:spcPts val="9503"/>
                </a:lnSpc>
              </a:pPr>
              <a:r>
                <a:rPr lang="en-US" sz="7919" spc="-2" dirty="0">
                  <a:solidFill>
                    <a:srgbClr val="000000"/>
                  </a:solidFill>
                  <a:latin typeface="Pinyon Script"/>
                  <a:ea typeface="Pinyon Script"/>
                  <a:cs typeface="Pinyon Script"/>
                  <a:sym typeface="Pinyon Script"/>
                </a:rPr>
                <a:t>Key Features</a:t>
              </a:r>
            </a:p>
          </p:txBody>
        </p:sp>
      </p:grpSp>
      <p:grpSp>
        <p:nvGrpSpPr>
          <p:cNvPr id="5" name="Group 5"/>
          <p:cNvGrpSpPr/>
          <p:nvPr/>
        </p:nvGrpSpPr>
        <p:grpSpPr>
          <a:xfrm>
            <a:off x="3657600" y="4050776"/>
            <a:ext cx="14172480" cy="5283724"/>
            <a:chOff x="-4063680" y="-9525"/>
            <a:chExt cx="18896640" cy="7044965"/>
          </a:xfrm>
        </p:grpSpPr>
        <p:sp>
          <p:nvSpPr>
            <p:cNvPr id="6" name="Freeform 6"/>
            <p:cNvSpPr/>
            <p:nvPr/>
          </p:nvSpPr>
          <p:spPr>
            <a:xfrm>
              <a:off x="0" y="0"/>
              <a:ext cx="14832960" cy="6170880"/>
            </a:xfrm>
            <a:custGeom>
              <a:avLst/>
              <a:gdLst/>
              <a:ahLst/>
              <a:cxnLst/>
              <a:rect l="l" t="t" r="r" b="b"/>
              <a:pathLst>
                <a:path w="14832960" h="6170880">
                  <a:moveTo>
                    <a:pt x="0" y="0"/>
                  </a:moveTo>
                  <a:lnTo>
                    <a:pt x="14832960" y="0"/>
                  </a:lnTo>
                  <a:lnTo>
                    <a:pt x="14832960" y="6170880"/>
                  </a:lnTo>
                  <a:lnTo>
                    <a:pt x="0" y="6170880"/>
                  </a:lnTo>
                  <a:close/>
                </a:path>
              </a:pathLst>
            </a:custGeom>
            <a:solidFill>
              <a:srgbClr val="000000">
                <a:alpha val="0"/>
              </a:srgbClr>
            </a:solidFill>
          </p:spPr>
        </p:sp>
        <p:sp>
          <p:nvSpPr>
            <p:cNvPr id="7" name="TextBox 7"/>
            <p:cNvSpPr txBox="1"/>
            <p:nvPr/>
          </p:nvSpPr>
          <p:spPr>
            <a:xfrm>
              <a:off x="-4063680" y="-9525"/>
              <a:ext cx="18896640" cy="7044965"/>
            </a:xfrm>
            <a:prstGeom prst="rect">
              <a:avLst/>
            </a:prstGeom>
            <a:blipFill>
              <a:blip r:embed="rId2"/>
              <a:stretch>
                <a:fillRect b="-18489"/>
              </a:stretch>
            </a:blipFill>
          </p:spPr>
          <p:txBody>
            <a:bodyPr lIns="0" tIns="0" rIns="0" bIns="0" rtlCol="0" anchor="t"/>
            <a:lstStyle/>
            <a:p>
              <a:pPr>
                <a:lnSpc>
                  <a:spcPts val="4800"/>
                </a:lnSpc>
              </a:pPr>
              <a:r>
                <a:rPr lang="en-US" sz="4000" spc="-2" dirty="0">
                  <a:solidFill>
                    <a:srgbClr val="000000"/>
                  </a:solidFill>
                  <a:latin typeface="Bricolage Grotesque"/>
                  <a:ea typeface="Bricolage Grotesque"/>
                  <a:cs typeface="Bricolage Grotesque"/>
                  <a:sym typeface="Bricolage Grotesque"/>
                </a:rPr>
                <a:t> </a:t>
              </a:r>
              <a:r>
                <a:rPr lang="en-US" sz="3200" spc="-2" dirty="0">
                  <a:solidFill>
                    <a:srgbClr val="000000"/>
                  </a:solidFill>
                  <a:latin typeface="Bricolage Grotesque"/>
                  <a:ea typeface="Bricolage Grotesque"/>
                  <a:cs typeface="Bricolage Grotesque"/>
                  <a:sym typeface="Bricolage Grotesque"/>
                </a:rPr>
                <a:t>The Car sales tracking system includes several key  features such as: </a:t>
              </a:r>
            </a:p>
            <a:p>
              <a:pPr>
                <a:lnSpc>
                  <a:spcPts val="4800"/>
                </a:lnSpc>
              </a:pPr>
              <a:endParaRPr lang="en-US" sz="3200" spc="-2" dirty="0">
                <a:solidFill>
                  <a:srgbClr val="000000"/>
                </a:solidFill>
                <a:latin typeface="Bricolage Grotesque"/>
                <a:ea typeface="Bricolage Grotesque"/>
                <a:cs typeface="Bricolage Grotesque"/>
                <a:sym typeface="Bricolage Grotesque"/>
              </a:endParaRPr>
            </a:p>
            <a:p>
              <a:pPr marL="571500" indent="-571500">
                <a:lnSpc>
                  <a:spcPts val="4800"/>
                </a:lnSpc>
                <a:buFont typeface="Wingdings" panose="05000000000000000000" pitchFamily="2" charset="2"/>
                <a:buChar char="v"/>
              </a:pPr>
              <a:r>
                <a:rPr lang="en-US" sz="3200" spc="-2" dirty="0">
                  <a:solidFill>
                    <a:srgbClr val="000000"/>
                  </a:solidFill>
                  <a:latin typeface="Bricolage Grotesque"/>
                  <a:ea typeface="Bricolage Grotesque"/>
                  <a:cs typeface="Bricolage Grotesque"/>
                  <a:sym typeface="Bricolage Grotesque"/>
                </a:rPr>
                <a:t>Highly secured Password entry for user authentication,</a:t>
              </a:r>
            </a:p>
            <a:p>
              <a:pPr marL="571500" indent="-571500">
                <a:lnSpc>
                  <a:spcPts val="4800"/>
                </a:lnSpc>
                <a:buFont typeface="Wingdings" panose="05000000000000000000" pitchFamily="2" charset="2"/>
                <a:buChar char="v"/>
              </a:pPr>
              <a:r>
                <a:rPr lang="en-US" sz="3200" spc="-2" dirty="0">
                  <a:solidFill>
                    <a:srgbClr val="000000"/>
                  </a:solidFill>
                  <a:latin typeface="Bricolage Grotesque"/>
                  <a:ea typeface="Bricolage Grotesque"/>
                  <a:cs typeface="Bricolage Grotesque"/>
                  <a:sym typeface="Bricolage Grotesque"/>
                </a:rPr>
                <a:t> a user-friendly display menu for clear instructions and for the user to input choice and feedback,</a:t>
              </a:r>
            </a:p>
            <a:p>
              <a:pPr marL="571500" indent="-571500">
                <a:lnSpc>
                  <a:spcPts val="4800"/>
                </a:lnSpc>
                <a:buFont typeface="Wingdings" panose="05000000000000000000" pitchFamily="2" charset="2"/>
                <a:buChar char="v"/>
              </a:pPr>
              <a:r>
                <a:rPr lang="en-US" sz="3200" spc="-2" dirty="0">
                  <a:solidFill>
                    <a:srgbClr val="000000"/>
                  </a:solidFill>
                  <a:latin typeface="Bricolage Grotesque"/>
                  <a:ea typeface="Bricolage Grotesque"/>
                  <a:cs typeface="Bricolage Grotesque"/>
                  <a:sym typeface="Bricolage Grotesque"/>
                </a:rPr>
                <a:t> efficient sales management and calculation processing that minimizes wait times, ensuring a brilliant experience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DCF2"/>
        </a:solidFill>
        <a:effectLst/>
      </p:bgPr>
    </p:bg>
    <p:spTree>
      <p:nvGrpSpPr>
        <p:cNvPr id="1" name=""/>
        <p:cNvGrpSpPr/>
        <p:nvPr/>
      </p:nvGrpSpPr>
      <p:grpSpPr>
        <a:xfrm>
          <a:off x="0" y="0"/>
          <a:ext cx="0" cy="0"/>
          <a:chOff x="0" y="0"/>
          <a:chExt cx="0" cy="0"/>
        </a:xfrm>
      </p:grpSpPr>
      <p:grpSp>
        <p:nvGrpSpPr>
          <p:cNvPr id="2" name="Group 2"/>
          <p:cNvGrpSpPr/>
          <p:nvPr/>
        </p:nvGrpSpPr>
        <p:grpSpPr>
          <a:xfrm>
            <a:off x="1219200" y="813278"/>
            <a:ext cx="17163360" cy="1389600"/>
            <a:chOff x="0" y="0"/>
            <a:chExt cx="22884480" cy="1852800"/>
          </a:xfrm>
        </p:grpSpPr>
        <p:sp>
          <p:nvSpPr>
            <p:cNvPr id="3" name="Freeform 3"/>
            <p:cNvSpPr/>
            <p:nvPr/>
          </p:nvSpPr>
          <p:spPr>
            <a:xfrm>
              <a:off x="0" y="0"/>
              <a:ext cx="22884481" cy="1852800"/>
            </a:xfrm>
            <a:custGeom>
              <a:avLst/>
              <a:gdLst/>
              <a:ahLst/>
              <a:cxnLst/>
              <a:rect l="l" t="t" r="r" b="b"/>
              <a:pathLst>
                <a:path w="22884481" h="1852800">
                  <a:moveTo>
                    <a:pt x="0" y="0"/>
                  </a:moveTo>
                  <a:lnTo>
                    <a:pt x="22884481" y="0"/>
                  </a:lnTo>
                  <a:lnTo>
                    <a:pt x="22884481" y="1852800"/>
                  </a:lnTo>
                  <a:lnTo>
                    <a:pt x="0" y="1852800"/>
                  </a:lnTo>
                  <a:close/>
                </a:path>
              </a:pathLst>
            </a:custGeom>
            <a:solidFill>
              <a:srgbClr val="000000">
                <a:alpha val="0"/>
              </a:srgbClr>
            </a:solidFill>
          </p:spPr>
        </p:sp>
        <p:sp>
          <p:nvSpPr>
            <p:cNvPr id="4" name="TextBox 4"/>
            <p:cNvSpPr txBox="1"/>
            <p:nvPr/>
          </p:nvSpPr>
          <p:spPr>
            <a:xfrm>
              <a:off x="0" y="0"/>
              <a:ext cx="22884480" cy="1852800"/>
            </a:xfrm>
            <a:prstGeom prst="rect">
              <a:avLst/>
            </a:prstGeom>
          </p:spPr>
          <p:txBody>
            <a:bodyPr lIns="0" tIns="0" rIns="0" bIns="0" rtlCol="0" anchor="t"/>
            <a:lstStyle/>
            <a:p>
              <a:pPr algn="ctr">
                <a:lnSpc>
                  <a:spcPts val="9503"/>
                </a:lnSpc>
              </a:pPr>
              <a:r>
                <a:rPr lang="en-US" sz="7919" spc="-2" dirty="0">
                  <a:solidFill>
                    <a:srgbClr val="000000"/>
                  </a:solidFill>
                  <a:latin typeface="Pinyon Script"/>
                  <a:ea typeface="Pinyon Script"/>
                  <a:cs typeface="Pinyon Script"/>
                  <a:sym typeface="Pinyon Script"/>
                </a:rPr>
                <a:t>User Interaction</a:t>
              </a:r>
            </a:p>
          </p:txBody>
        </p:sp>
      </p:grpSp>
      <p:sp>
        <p:nvSpPr>
          <p:cNvPr id="6" name="Freeform 6"/>
          <p:cNvSpPr/>
          <p:nvPr/>
        </p:nvSpPr>
        <p:spPr>
          <a:xfrm>
            <a:off x="6705360" y="4057920"/>
            <a:ext cx="11124720" cy="4628160"/>
          </a:xfrm>
          <a:custGeom>
            <a:avLst/>
            <a:gdLst/>
            <a:ahLst/>
            <a:cxnLst/>
            <a:rect l="l" t="t" r="r" b="b"/>
            <a:pathLst>
              <a:path w="14832960" h="6170880">
                <a:moveTo>
                  <a:pt x="0" y="0"/>
                </a:moveTo>
                <a:lnTo>
                  <a:pt x="14832960" y="0"/>
                </a:lnTo>
                <a:lnTo>
                  <a:pt x="14832960" y="6170880"/>
                </a:lnTo>
                <a:lnTo>
                  <a:pt x="0" y="6170880"/>
                </a:lnTo>
                <a:close/>
              </a:path>
            </a:pathLst>
          </a:custGeom>
          <a:solidFill>
            <a:srgbClr val="000000">
              <a:alpha val="0"/>
            </a:srgbClr>
          </a:solidFill>
        </p:spPr>
      </p:sp>
      <p:pic>
        <p:nvPicPr>
          <p:cNvPr id="9" name="Picture 8">
            <a:extLst>
              <a:ext uri="{FF2B5EF4-FFF2-40B4-BE49-F238E27FC236}">
                <a16:creationId xmlns:a16="http://schemas.microsoft.com/office/drawing/2014/main" id="{3F716E48-FA1E-626D-7D1D-D660B3F37577}"/>
              </a:ext>
            </a:extLst>
          </p:cNvPr>
          <p:cNvPicPr>
            <a:picLocks noChangeAspect="1"/>
          </p:cNvPicPr>
          <p:nvPr/>
        </p:nvPicPr>
        <p:blipFill>
          <a:blip r:embed="rId2">
            <a:extLst>
              <a:ext uri="{28A0092B-C50C-407E-A947-70E740481C1C}">
                <a14:useLocalDpi xmlns:a14="http://schemas.microsoft.com/office/drawing/2010/main" val="0"/>
              </a:ext>
            </a:extLst>
          </a:blip>
          <a:srcRect b="11038"/>
          <a:stretch/>
        </p:blipFill>
        <p:spPr>
          <a:xfrm>
            <a:off x="9592600" y="2171092"/>
            <a:ext cx="5867400" cy="7829580"/>
          </a:xfrm>
          <a:prstGeom prst="rect">
            <a:avLst/>
          </a:prstGeom>
        </p:spPr>
      </p:pic>
      <p:pic>
        <p:nvPicPr>
          <p:cNvPr id="10" name="Picture 9">
            <a:extLst>
              <a:ext uri="{FF2B5EF4-FFF2-40B4-BE49-F238E27FC236}">
                <a16:creationId xmlns:a16="http://schemas.microsoft.com/office/drawing/2014/main" id="{6004867B-D1E9-1DDC-6097-06EAD10DA1D8}"/>
              </a:ext>
            </a:extLst>
          </p:cNvPr>
          <p:cNvPicPr>
            <a:picLocks noChangeAspect="1"/>
          </p:cNvPicPr>
          <p:nvPr/>
        </p:nvPicPr>
        <p:blipFill>
          <a:blip r:embed="rId3">
            <a:extLst>
              <a:ext uri="{28A0092B-C50C-407E-A947-70E740481C1C}">
                <a14:useLocalDpi xmlns:a14="http://schemas.microsoft.com/office/drawing/2010/main" val="0"/>
              </a:ext>
            </a:extLst>
          </a:blip>
          <a:srcRect l="1" t="7778" r="-2270"/>
          <a:stretch/>
        </p:blipFill>
        <p:spPr>
          <a:xfrm>
            <a:off x="1381202" y="2496881"/>
            <a:ext cx="5301879" cy="71780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7CFE0"/>
        </a:solidFill>
        <a:effectLst/>
      </p:bgPr>
    </p:bg>
    <p:spTree>
      <p:nvGrpSpPr>
        <p:cNvPr id="1" name=""/>
        <p:cNvGrpSpPr/>
        <p:nvPr/>
      </p:nvGrpSpPr>
      <p:grpSpPr>
        <a:xfrm>
          <a:off x="0" y="0"/>
          <a:ext cx="0" cy="0"/>
          <a:chOff x="0" y="0"/>
          <a:chExt cx="0" cy="0"/>
        </a:xfrm>
      </p:grpSpPr>
      <p:sp>
        <p:nvSpPr>
          <p:cNvPr id="2" name="Freeform 2"/>
          <p:cNvSpPr/>
          <p:nvPr/>
        </p:nvSpPr>
        <p:spPr>
          <a:xfrm>
            <a:off x="720" y="3720"/>
            <a:ext cx="18287280" cy="10286640"/>
          </a:xfrm>
          <a:custGeom>
            <a:avLst/>
            <a:gdLst/>
            <a:ahLst/>
            <a:cxnLst/>
            <a:rect l="l" t="t" r="r" b="b"/>
            <a:pathLst>
              <a:path w="18287280" h="10286640">
                <a:moveTo>
                  <a:pt x="0" y="0"/>
                </a:moveTo>
                <a:lnTo>
                  <a:pt x="18287280" y="0"/>
                </a:lnTo>
                <a:lnTo>
                  <a:pt x="18287280" y="10286640"/>
                </a:lnTo>
                <a:lnTo>
                  <a:pt x="0" y="10286640"/>
                </a:lnTo>
                <a:lnTo>
                  <a:pt x="0" y="0"/>
                </a:lnTo>
                <a:close/>
              </a:path>
            </a:pathLst>
          </a:custGeom>
          <a:blipFill>
            <a:blip r:embed="rId2"/>
            <a:stretch>
              <a:fillRect b="-18489"/>
            </a:stretch>
          </a:blipFill>
        </p:spPr>
      </p:sp>
      <p:grpSp>
        <p:nvGrpSpPr>
          <p:cNvPr id="4" name="Group 4"/>
          <p:cNvGrpSpPr/>
          <p:nvPr/>
        </p:nvGrpSpPr>
        <p:grpSpPr>
          <a:xfrm>
            <a:off x="2438400" y="2476080"/>
            <a:ext cx="9963000" cy="1980720"/>
            <a:chOff x="0" y="-5654099"/>
            <a:chExt cx="15036160" cy="13323539"/>
          </a:xfrm>
        </p:grpSpPr>
        <p:sp>
          <p:nvSpPr>
            <p:cNvPr id="5" name="Freeform 5"/>
            <p:cNvSpPr/>
            <p:nvPr/>
          </p:nvSpPr>
          <p:spPr>
            <a:xfrm>
              <a:off x="1422400" y="-5654099"/>
              <a:ext cx="13613760" cy="7669440"/>
            </a:xfrm>
            <a:custGeom>
              <a:avLst/>
              <a:gdLst/>
              <a:ahLst/>
              <a:cxnLst/>
              <a:rect l="l" t="t" r="r" b="b"/>
              <a:pathLst>
                <a:path w="13613760" h="7669440">
                  <a:moveTo>
                    <a:pt x="0" y="0"/>
                  </a:moveTo>
                  <a:lnTo>
                    <a:pt x="13613760" y="0"/>
                  </a:lnTo>
                  <a:lnTo>
                    <a:pt x="13613760" y="7669440"/>
                  </a:lnTo>
                  <a:lnTo>
                    <a:pt x="0" y="7669440"/>
                  </a:lnTo>
                  <a:close/>
                </a:path>
              </a:pathLst>
            </a:custGeom>
            <a:solidFill>
              <a:srgbClr val="000000">
                <a:alpha val="0"/>
              </a:srgbClr>
            </a:solidFill>
          </p:spPr>
          <p:txBody>
            <a:bodyPr/>
            <a:lstStyle/>
            <a:p>
              <a:endParaRPr lang="en-IN" dirty="0"/>
            </a:p>
          </p:txBody>
        </p:sp>
        <p:sp>
          <p:nvSpPr>
            <p:cNvPr id="6" name="TextBox 6"/>
            <p:cNvSpPr txBox="1"/>
            <p:nvPr/>
          </p:nvSpPr>
          <p:spPr>
            <a:xfrm>
              <a:off x="0" y="4901840"/>
              <a:ext cx="7416800" cy="2767600"/>
            </a:xfrm>
            <a:prstGeom prst="rect">
              <a:avLst/>
            </a:prstGeom>
          </p:spPr>
          <p:txBody>
            <a:bodyPr lIns="0" tIns="0" rIns="0" bIns="0" rtlCol="0" anchor="b"/>
            <a:lstStyle/>
            <a:p>
              <a:pPr algn="l">
                <a:lnSpc>
                  <a:spcPts val="15600"/>
                </a:lnSpc>
              </a:pPr>
              <a:r>
                <a:rPr lang="en-US" sz="13000" spc="-2" dirty="0">
                  <a:solidFill>
                    <a:srgbClr val="000000"/>
                  </a:solidFill>
                  <a:latin typeface="Pinyon Script"/>
                  <a:ea typeface="Pinyon Script"/>
                  <a:cs typeface="Pinyon Script"/>
                  <a:sym typeface="Pinyon Script"/>
                </a:rPr>
                <a:t>Security</a:t>
              </a:r>
            </a:p>
          </p:txBody>
        </p:sp>
      </p:grpSp>
      <p:grpSp>
        <p:nvGrpSpPr>
          <p:cNvPr id="7" name="Group 7"/>
          <p:cNvGrpSpPr/>
          <p:nvPr/>
        </p:nvGrpSpPr>
        <p:grpSpPr>
          <a:xfrm>
            <a:off x="781200" y="247680"/>
            <a:ext cx="2437920" cy="1980720"/>
            <a:chOff x="0" y="0"/>
            <a:chExt cx="3250560" cy="2640960"/>
          </a:xfrm>
        </p:grpSpPr>
        <p:sp>
          <p:nvSpPr>
            <p:cNvPr id="8" name="Freeform 8"/>
            <p:cNvSpPr/>
            <p:nvPr/>
          </p:nvSpPr>
          <p:spPr>
            <a:xfrm>
              <a:off x="0" y="0"/>
              <a:ext cx="3250560" cy="2640960"/>
            </a:xfrm>
            <a:custGeom>
              <a:avLst/>
              <a:gdLst/>
              <a:ahLst/>
              <a:cxnLst/>
              <a:rect l="l" t="t" r="r" b="b"/>
              <a:pathLst>
                <a:path w="3250560" h="2640960">
                  <a:moveTo>
                    <a:pt x="0" y="0"/>
                  </a:moveTo>
                  <a:lnTo>
                    <a:pt x="3250560" y="0"/>
                  </a:lnTo>
                  <a:lnTo>
                    <a:pt x="3250560" y="2640960"/>
                  </a:lnTo>
                  <a:lnTo>
                    <a:pt x="0" y="2640960"/>
                  </a:lnTo>
                  <a:close/>
                </a:path>
              </a:pathLst>
            </a:custGeom>
            <a:solidFill>
              <a:srgbClr val="000000">
                <a:alpha val="0"/>
              </a:srgbClr>
            </a:solidFill>
          </p:spPr>
        </p:sp>
        <p:sp>
          <p:nvSpPr>
            <p:cNvPr id="9" name="TextBox 9"/>
            <p:cNvSpPr txBox="1"/>
            <p:nvPr/>
          </p:nvSpPr>
          <p:spPr>
            <a:xfrm>
              <a:off x="0" y="0"/>
              <a:ext cx="3250560" cy="2640960"/>
            </a:xfrm>
            <a:prstGeom prst="rect">
              <a:avLst/>
            </a:prstGeom>
          </p:spPr>
          <p:txBody>
            <a:bodyPr lIns="0" tIns="0" rIns="0" bIns="0" rtlCol="0" anchor="ctr"/>
            <a:lstStyle/>
            <a:p>
              <a:pPr algn="l">
                <a:lnSpc>
                  <a:spcPts val="14255"/>
                </a:lnSpc>
              </a:pPr>
              <a:r>
                <a:rPr lang="en-US" sz="11879" spc="-2" dirty="0">
                  <a:solidFill>
                    <a:srgbClr val="000000"/>
                  </a:solidFill>
                  <a:latin typeface="Pinyon Script"/>
                  <a:ea typeface="Pinyon Script"/>
                  <a:cs typeface="Pinyon Script"/>
                  <a:sym typeface="Pinyon Script"/>
                </a:rPr>
                <a:t>02</a:t>
              </a:r>
            </a:p>
          </p:txBody>
        </p:sp>
      </p:grpSp>
      <p:pic>
        <p:nvPicPr>
          <p:cNvPr id="11" name="Picture 10">
            <a:extLst>
              <a:ext uri="{FF2B5EF4-FFF2-40B4-BE49-F238E27FC236}">
                <a16:creationId xmlns:a16="http://schemas.microsoft.com/office/drawing/2014/main" id="{BD02D64D-5608-A1D6-F443-2543DF836DD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7592" y="5461766"/>
            <a:ext cx="7241315" cy="4036446"/>
          </a:xfrm>
          <a:prstGeom prst="rect">
            <a:avLst/>
          </a:prstGeom>
        </p:spPr>
      </p:pic>
      <p:pic>
        <p:nvPicPr>
          <p:cNvPr id="14" name="Picture 13">
            <a:extLst>
              <a:ext uri="{FF2B5EF4-FFF2-40B4-BE49-F238E27FC236}">
                <a16:creationId xmlns:a16="http://schemas.microsoft.com/office/drawing/2014/main" id="{D9CC8B53-14D6-99B2-B6E8-16785581E8B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124802" y="723900"/>
            <a:ext cx="8381998" cy="41909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b="-18489"/>
          </a:stretch>
        </a:blipFill>
        <a:effectLst/>
      </p:bgPr>
    </p:bg>
    <p:spTree>
      <p:nvGrpSpPr>
        <p:cNvPr id="1" name=""/>
        <p:cNvGrpSpPr/>
        <p:nvPr/>
      </p:nvGrpSpPr>
      <p:grpSpPr>
        <a:xfrm>
          <a:off x="0" y="0"/>
          <a:ext cx="0" cy="0"/>
          <a:chOff x="0" y="0"/>
          <a:chExt cx="0" cy="0"/>
        </a:xfrm>
      </p:grpSpPr>
      <p:grpSp>
        <p:nvGrpSpPr>
          <p:cNvPr id="2" name="Group 2"/>
          <p:cNvGrpSpPr/>
          <p:nvPr/>
        </p:nvGrpSpPr>
        <p:grpSpPr>
          <a:xfrm>
            <a:off x="-933480" y="1257300"/>
            <a:ext cx="18763560" cy="2284980"/>
            <a:chOff x="0" y="0"/>
            <a:chExt cx="25018080" cy="3046640"/>
          </a:xfrm>
        </p:grpSpPr>
        <p:sp>
          <p:nvSpPr>
            <p:cNvPr id="3" name="Freeform 3"/>
            <p:cNvSpPr/>
            <p:nvPr/>
          </p:nvSpPr>
          <p:spPr>
            <a:xfrm>
              <a:off x="0" y="0"/>
              <a:ext cx="22884481" cy="1852800"/>
            </a:xfrm>
            <a:custGeom>
              <a:avLst/>
              <a:gdLst/>
              <a:ahLst/>
              <a:cxnLst/>
              <a:rect l="l" t="t" r="r" b="b"/>
              <a:pathLst>
                <a:path w="22884481" h="1852800">
                  <a:moveTo>
                    <a:pt x="0" y="0"/>
                  </a:moveTo>
                  <a:lnTo>
                    <a:pt x="22884481" y="0"/>
                  </a:lnTo>
                  <a:lnTo>
                    <a:pt x="22884481" y="1852800"/>
                  </a:lnTo>
                  <a:lnTo>
                    <a:pt x="0" y="1852800"/>
                  </a:lnTo>
                  <a:close/>
                </a:path>
              </a:pathLst>
            </a:custGeom>
            <a:solidFill>
              <a:srgbClr val="000000">
                <a:alpha val="0"/>
              </a:srgbClr>
            </a:solidFill>
          </p:spPr>
        </p:sp>
        <p:sp>
          <p:nvSpPr>
            <p:cNvPr id="4" name="TextBox 4"/>
            <p:cNvSpPr txBox="1"/>
            <p:nvPr/>
          </p:nvSpPr>
          <p:spPr>
            <a:xfrm>
              <a:off x="2133600" y="1193840"/>
              <a:ext cx="22884480" cy="1852800"/>
            </a:xfrm>
            <a:prstGeom prst="rect">
              <a:avLst/>
            </a:prstGeom>
            <a:blipFill>
              <a:blip r:embed="rId2"/>
              <a:stretch>
                <a:fillRect b="-18489"/>
              </a:stretch>
            </a:blipFill>
          </p:spPr>
          <p:txBody>
            <a:bodyPr lIns="0" tIns="0" rIns="0" bIns="0" rtlCol="0" anchor="t"/>
            <a:lstStyle/>
            <a:p>
              <a:pPr>
                <a:lnSpc>
                  <a:spcPts val="9503"/>
                </a:lnSpc>
              </a:pPr>
              <a:r>
                <a:rPr lang="en-US" sz="7919" spc="-2" dirty="0">
                  <a:solidFill>
                    <a:srgbClr val="000000"/>
                  </a:solidFill>
                  <a:latin typeface="Pinyon Script"/>
                  <a:ea typeface="Pinyon Script"/>
                  <a:cs typeface="Pinyon Script"/>
                  <a:sym typeface="Pinyon Script"/>
                </a:rPr>
                <a:t>Password Authentication</a:t>
              </a:r>
            </a:p>
          </p:txBody>
        </p:sp>
      </p:grpSp>
      <p:grpSp>
        <p:nvGrpSpPr>
          <p:cNvPr id="5" name="Group 5"/>
          <p:cNvGrpSpPr/>
          <p:nvPr/>
        </p:nvGrpSpPr>
        <p:grpSpPr>
          <a:xfrm>
            <a:off x="6705360" y="4057920"/>
            <a:ext cx="11124720" cy="4628160"/>
            <a:chOff x="0" y="0"/>
            <a:chExt cx="14832960" cy="6170880"/>
          </a:xfrm>
        </p:grpSpPr>
        <p:sp>
          <p:nvSpPr>
            <p:cNvPr id="6" name="Freeform 6"/>
            <p:cNvSpPr/>
            <p:nvPr/>
          </p:nvSpPr>
          <p:spPr>
            <a:xfrm>
              <a:off x="0" y="0"/>
              <a:ext cx="14832960" cy="6170880"/>
            </a:xfrm>
            <a:custGeom>
              <a:avLst/>
              <a:gdLst/>
              <a:ahLst/>
              <a:cxnLst/>
              <a:rect l="l" t="t" r="r" b="b"/>
              <a:pathLst>
                <a:path w="14832960" h="6170880">
                  <a:moveTo>
                    <a:pt x="0" y="0"/>
                  </a:moveTo>
                  <a:lnTo>
                    <a:pt x="14832960" y="0"/>
                  </a:lnTo>
                  <a:lnTo>
                    <a:pt x="14832960" y="6170880"/>
                  </a:lnTo>
                  <a:lnTo>
                    <a:pt x="0" y="6170880"/>
                  </a:lnTo>
                  <a:close/>
                </a:path>
              </a:pathLst>
            </a:custGeom>
            <a:solidFill>
              <a:srgbClr val="000000">
                <a:alpha val="0"/>
              </a:srgbClr>
            </a:solidFill>
          </p:spPr>
        </p:sp>
        <p:sp>
          <p:nvSpPr>
            <p:cNvPr id="7" name="TextBox 7"/>
            <p:cNvSpPr txBox="1"/>
            <p:nvPr/>
          </p:nvSpPr>
          <p:spPr>
            <a:xfrm>
              <a:off x="0" y="-9525"/>
              <a:ext cx="14832960" cy="6180405"/>
            </a:xfrm>
            <a:prstGeom prst="rect">
              <a:avLst/>
            </a:prstGeom>
            <a:blipFill>
              <a:blip r:embed="rId2"/>
              <a:stretch>
                <a:fillRect b="-18489"/>
              </a:stretch>
            </a:blipFill>
          </p:spPr>
          <p:txBody>
            <a:bodyPr lIns="0" tIns="0" rIns="0" bIns="0" rtlCol="0" anchor="t"/>
            <a:lstStyle/>
            <a:p>
              <a:pPr algn="l">
                <a:lnSpc>
                  <a:spcPts val="4800"/>
                </a:lnSpc>
              </a:pPr>
              <a:r>
                <a:rPr lang="en-US" sz="4000" spc="-2" dirty="0">
                  <a:solidFill>
                    <a:srgbClr val="000000"/>
                  </a:solidFill>
                  <a:latin typeface="Bricolage Grotesque"/>
                  <a:ea typeface="Bricolage Grotesque"/>
                  <a:cs typeface="Bricolage Grotesque"/>
                  <a:sym typeface="Bricolage Grotesque"/>
                </a:rPr>
                <a:t>To ensure secure access to the system and protect user accounts, the interface requires the entry of a  highly secured password which is same for all users. This multi-factor authentication step verifies that the person using the system is the legitimate account holder, safeguarding against unauthorized access.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CFE0"/>
        </a:solidFill>
        <a:effectLst/>
      </p:bgPr>
    </p:bg>
    <p:spTree>
      <p:nvGrpSpPr>
        <p:cNvPr id="1" name=""/>
        <p:cNvGrpSpPr/>
        <p:nvPr/>
      </p:nvGrpSpPr>
      <p:grpSpPr>
        <a:xfrm>
          <a:off x="0" y="0"/>
          <a:ext cx="0" cy="0"/>
          <a:chOff x="0" y="0"/>
          <a:chExt cx="0" cy="0"/>
        </a:xfrm>
      </p:grpSpPr>
      <p:sp>
        <p:nvSpPr>
          <p:cNvPr id="2" name="Freeform 2"/>
          <p:cNvSpPr/>
          <p:nvPr/>
        </p:nvSpPr>
        <p:spPr>
          <a:xfrm>
            <a:off x="0" y="0"/>
            <a:ext cx="18287280" cy="10286640"/>
          </a:xfrm>
          <a:custGeom>
            <a:avLst/>
            <a:gdLst/>
            <a:ahLst/>
            <a:cxnLst/>
            <a:rect l="l" t="t" r="r" b="b"/>
            <a:pathLst>
              <a:path w="18287280" h="10286640">
                <a:moveTo>
                  <a:pt x="0" y="0"/>
                </a:moveTo>
                <a:lnTo>
                  <a:pt x="18287280" y="0"/>
                </a:lnTo>
                <a:lnTo>
                  <a:pt x="18287280" y="10286640"/>
                </a:lnTo>
                <a:lnTo>
                  <a:pt x="0" y="10286640"/>
                </a:lnTo>
                <a:lnTo>
                  <a:pt x="0" y="0"/>
                </a:lnTo>
                <a:close/>
              </a:path>
            </a:pathLst>
          </a:custGeom>
          <a:blipFill>
            <a:blip r:embed="rId2"/>
            <a:stretch>
              <a:fillRect b="-18489"/>
            </a:stretch>
          </a:blipFill>
        </p:spPr>
      </p:sp>
      <p:grpSp>
        <p:nvGrpSpPr>
          <p:cNvPr id="4" name="Group 4"/>
          <p:cNvGrpSpPr/>
          <p:nvPr/>
        </p:nvGrpSpPr>
        <p:grpSpPr>
          <a:xfrm>
            <a:off x="781200" y="5143320"/>
            <a:ext cx="10210320" cy="3300342"/>
            <a:chOff x="0" y="0"/>
            <a:chExt cx="13613760" cy="4400456"/>
          </a:xfrm>
        </p:grpSpPr>
        <p:sp>
          <p:nvSpPr>
            <p:cNvPr id="5" name="Freeform 5"/>
            <p:cNvSpPr/>
            <p:nvPr/>
          </p:nvSpPr>
          <p:spPr>
            <a:xfrm>
              <a:off x="0" y="0"/>
              <a:ext cx="13613760" cy="4400456"/>
            </a:xfrm>
            <a:custGeom>
              <a:avLst/>
              <a:gdLst/>
              <a:ahLst/>
              <a:cxnLst/>
              <a:rect l="l" t="t" r="r" b="b"/>
              <a:pathLst>
                <a:path w="13613760" h="4400456">
                  <a:moveTo>
                    <a:pt x="0" y="0"/>
                  </a:moveTo>
                  <a:lnTo>
                    <a:pt x="13613760" y="0"/>
                  </a:lnTo>
                  <a:lnTo>
                    <a:pt x="13613760" y="4400456"/>
                  </a:lnTo>
                  <a:lnTo>
                    <a:pt x="0" y="4400456"/>
                  </a:lnTo>
                  <a:close/>
                </a:path>
              </a:pathLst>
            </a:custGeom>
            <a:solidFill>
              <a:srgbClr val="000000">
                <a:alpha val="0"/>
              </a:srgbClr>
            </a:solidFill>
          </p:spPr>
        </p:sp>
        <p:sp>
          <p:nvSpPr>
            <p:cNvPr id="6" name="TextBox 6"/>
            <p:cNvSpPr txBox="1"/>
            <p:nvPr/>
          </p:nvSpPr>
          <p:spPr>
            <a:xfrm>
              <a:off x="0" y="-9525"/>
              <a:ext cx="13613760" cy="4409981"/>
            </a:xfrm>
            <a:prstGeom prst="rect">
              <a:avLst/>
            </a:prstGeom>
          </p:spPr>
          <p:txBody>
            <a:bodyPr lIns="0" tIns="0" rIns="0" bIns="0" rtlCol="0" anchor="b"/>
            <a:lstStyle/>
            <a:p>
              <a:pPr algn="l">
                <a:lnSpc>
                  <a:spcPts val="15600"/>
                </a:lnSpc>
              </a:pPr>
              <a:r>
                <a:rPr lang="en-US" sz="9600" spc="-2" dirty="0">
                  <a:solidFill>
                    <a:srgbClr val="000000"/>
                  </a:solidFill>
                  <a:latin typeface="Pinyon Script"/>
                  <a:ea typeface="Pinyon Script"/>
                  <a:cs typeface="Pinyon Script"/>
                  <a:sym typeface="Pinyon Script"/>
                </a:rPr>
                <a:t>Operations performed by the Car sales tracking system</a:t>
              </a:r>
            </a:p>
          </p:txBody>
        </p:sp>
      </p:grpSp>
      <p:grpSp>
        <p:nvGrpSpPr>
          <p:cNvPr id="7" name="Group 7"/>
          <p:cNvGrpSpPr/>
          <p:nvPr/>
        </p:nvGrpSpPr>
        <p:grpSpPr>
          <a:xfrm>
            <a:off x="781200" y="247680"/>
            <a:ext cx="2437920" cy="1980720"/>
            <a:chOff x="0" y="0"/>
            <a:chExt cx="3250560" cy="2640960"/>
          </a:xfrm>
        </p:grpSpPr>
        <p:sp>
          <p:nvSpPr>
            <p:cNvPr id="8" name="Freeform 8"/>
            <p:cNvSpPr/>
            <p:nvPr/>
          </p:nvSpPr>
          <p:spPr>
            <a:xfrm>
              <a:off x="0" y="0"/>
              <a:ext cx="3250560" cy="2640960"/>
            </a:xfrm>
            <a:custGeom>
              <a:avLst/>
              <a:gdLst/>
              <a:ahLst/>
              <a:cxnLst/>
              <a:rect l="l" t="t" r="r" b="b"/>
              <a:pathLst>
                <a:path w="3250560" h="2640960">
                  <a:moveTo>
                    <a:pt x="0" y="0"/>
                  </a:moveTo>
                  <a:lnTo>
                    <a:pt x="3250560" y="0"/>
                  </a:lnTo>
                  <a:lnTo>
                    <a:pt x="3250560" y="2640960"/>
                  </a:lnTo>
                  <a:lnTo>
                    <a:pt x="0" y="2640960"/>
                  </a:lnTo>
                  <a:close/>
                </a:path>
              </a:pathLst>
            </a:custGeom>
            <a:solidFill>
              <a:srgbClr val="000000">
                <a:alpha val="0"/>
              </a:srgbClr>
            </a:solidFill>
          </p:spPr>
        </p:sp>
        <p:sp>
          <p:nvSpPr>
            <p:cNvPr id="9" name="TextBox 9"/>
            <p:cNvSpPr txBox="1"/>
            <p:nvPr/>
          </p:nvSpPr>
          <p:spPr>
            <a:xfrm>
              <a:off x="0" y="0"/>
              <a:ext cx="3250560" cy="2640960"/>
            </a:xfrm>
            <a:prstGeom prst="rect">
              <a:avLst/>
            </a:prstGeom>
          </p:spPr>
          <p:txBody>
            <a:bodyPr lIns="0" tIns="0" rIns="0" bIns="0" rtlCol="0" anchor="ctr"/>
            <a:lstStyle/>
            <a:p>
              <a:pPr algn="l">
                <a:lnSpc>
                  <a:spcPts val="14255"/>
                </a:lnSpc>
              </a:pPr>
              <a:r>
                <a:rPr lang="en-US" sz="11879" spc="-2" dirty="0">
                  <a:solidFill>
                    <a:srgbClr val="000000"/>
                  </a:solidFill>
                  <a:latin typeface="Pinyon Script"/>
                  <a:ea typeface="Pinyon Script"/>
                  <a:cs typeface="Pinyon Script"/>
                  <a:sym typeface="Pinyon Script"/>
                </a:rPr>
                <a:t>03</a:t>
              </a:r>
            </a:p>
          </p:txBody>
        </p:sp>
      </p:grpSp>
      <p:pic>
        <p:nvPicPr>
          <p:cNvPr id="13" name="Picture 12">
            <a:extLst>
              <a:ext uri="{FF2B5EF4-FFF2-40B4-BE49-F238E27FC236}">
                <a16:creationId xmlns:a16="http://schemas.microsoft.com/office/drawing/2014/main" id="{19323CFD-793B-846C-6CD2-0A8ED8581605}"/>
              </a:ext>
            </a:extLst>
          </p:cNvPr>
          <p:cNvPicPr>
            <a:picLocks noChangeAspect="1"/>
          </p:cNvPicPr>
          <p:nvPr/>
        </p:nvPicPr>
        <p:blipFill>
          <a:blip r:embed="rId3">
            <a:extLst>
              <a:ext uri="{28A0092B-C50C-407E-A947-70E740481C1C}">
                <a14:useLocalDpi xmlns:a14="http://schemas.microsoft.com/office/drawing/2010/main" val="0"/>
              </a:ext>
            </a:extLst>
          </a:blip>
          <a:srcRect t="20111" r="3807"/>
          <a:stretch/>
        </p:blipFill>
        <p:spPr>
          <a:xfrm>
            <a:off x="10591800" y="584522"/>
            <a:ext cx="7312284" cy="9117596"/>
          </a:xfrm>
          <a:prstGeom prst="rect">
            <a:avLst/>
          </a:prstGeom>
          <a:solidFill>
            <a:srgbClr val="FFFFFF">
              <a:shade val="85000"/>
            </a:srgbClr>
          </a:solidFill>
          <a:ln w="190500" cap="rnd">
            <a:solidFill>
              <a:srgbClr val="CC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Vapor Trail</Template>
  <TotalTime>176</TotalTime>
  <Words>675</Words>
  <Application>Microsoft Office PowerPoint</Application>
  <PresentationFormat>Custom</PresentationFormat>
  <Paragraphs>52</Paragraphs>
  <Slides>15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Pinyon Script</vt:lpstr>
      <vt:lpstr>Arial</vt:lpstr>
      <vt:lpstr>Times New Roman</vt:lpstr>
      <vt:lpstr>Bricolage Grotesque</vt:lpstr>
      <vt:lpstr>Forte</vt:lpstr>
      <vt:lpstr>Monotype Corsiva</vt:lpstr>
      <vt:lpstr>Century Gothic</vt:lpstr>
      <vt:lpstr>Aptos</vt:lpstr>
      <vt:lpstr>Script MT Bold</vt:lpstr>
      <vt:lpstr>Bodoni MT</vt:lpstr>
      <vt:lpstr>Wingdings</vt:lpstr>
      <vt:lpstr>Algerian</vt:lpstr>
      <vt:lpstr>Vapor Trail</vt:lpstr>
      <vt:lpstr>CarLogix :  smart sales monitoring system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Kanika-1.pptx</dc:title>
  <dc:creator>DELL</dc:creator>
  <cp:lastModifiedBy>Mehak sethi</cp:lastModifiedBy>
  <cp:revision>2</cp:revision>
  <dcterms:created xsi:type="dcterms:W3CDTF">2006-08-16T00:00:00Z</dcterms:created>
  <dcterms:modified xsi:type="dcterms:W3CDTF">2025-05-19T17:51:31Z</dcterms:modified>
  <dc:identifier>DAGnJxVY_HY</dc:identifier>
</cp:coreProperties>
</file>